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handoutMasterIdLst>
    <p:handoutMasterId r:id="rId14"/>
  </p:handoutMasterIdLst>
  <p:sldIdLst>
    <p:sldId id="256" r:id="rId2"/>
    <p:sldId id="257" r:id="rId3"/>
    <p:sldId id="259" r:id="rId4"/>
    <p:sldId id="262" r:id="rId5"/>
    <p:sldId id="261" r:id="rId6"/>
    <p:sldId id="260" r:id="rId7"/>
    <p:sldId id="264" r:id="rId8"/>
    <p:sldId id="273" r:id="rId9"/>
    <p:sldId id="265" r:id="rId10"/>
    <p:sldId id="267" r:id="rId11"/>
    <p:sldId id="269" r:id="rId12"/>
    <p:sldId id="263" r:id="rId13"/>
  </p:sldIdLst>
  <p:sldSz cx="9144000" cy="6858000" type="screen4x3"/>
  <p:notesSz cx="68580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0000CC"/>
    <a:srgbClr val="00CC00"/>
    <a:srgbClr val="339933"/>
    <a:srgbClr val="FFFF00"/>
    <a:srgbClr val="F56F59"/>
    <a:srgbClr val="FF6600"/>
    <a:srgbClr val="00CC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088" autoAdjust="0"/>
    <p:restoredTop sz="94660"/>
  </p:normalViewPr>
  <p:slideViewPr>
    <p:cSldViewPr>
      <p:cViewPr>
        <p:scale>
          <a:sx n="76" d="100"/>
          <a:sy n="76" d="100"/>
        </p:scale>
        <p:origin x="-1104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9D9BDF8-AFCB-4E37-B1E9-5AC9ADF8B111}" type="doc">
      <dgm:prSet loTypeId="urn:microsoft.com/office/officeart/2005/8/layout/venn1" loCatId="relationship" qsTypeId="urn:microsoft.com/office/officeart/2005/8/quickstyle/simple4" qsCatId="simple" csTypeId="urn:microsoft.com/office/officeart/2005/8/colors/accent0_3" csCatId="mainScheme" phldr="1"/>
      <dgm:spPr/>
    </dgm:pt>
    <dgm:pt modelId="{48DF3938-2533-47F3-931D-54B6B03B951E}">
      <dgm:prSet/>
      <dgm:spPr/>
      <dgm:t>
        <a:bodyPr/>
        <a:lstStyle/>
        <a:p>
          <a:pPr rtl="0" eaLnBrk="1" latinLnBrk="0"/>
          <a:r>
            <a:rPr lang="en-US" dirty="0" smtClean="0">
              <a:latin typeface="Cambria" pitchFamily="18" charset="0"/>
            </a:rPr>
            <a:t>Teacher-Student Relationships</a:t>
          </a:r>
        </a:p>
      </dgm:t>
    </dgm:pt>
    <dgm:pt modelId="{F713DDD3-B0F1-4BFC-8DA6-336F31B98057}" type="parTrans" cxnId="{75A92071-55A2-4A01-BEF4-2D9E0DD9A447}">
      <dgm:prSet/>
      <dgm:spPr/>
      <dgm:t>
        <a:bodyPr/>
        <a:lstStyle/>
        <a:p>
          <a:endParaRPr lang="en-US"/>
        </a:p>
      </dgm:t>
    </dgm:pt>
    <dgm:pt modelId="{7D7AEB0F-03B2-4E22-BF94-A76ED6FBAC14}" type="sibTrans" cxnId="{75A92071-55A2-4A01-BEF4-2D9E0DD9A447}">
      <dgm:prSet/>
      <dgm:spPr/>
      <dgm:t>
        <a:bodyPr/>
        <a:lstStyle/>
        <a:p>
          <a:endParaRPr lang="en-US"/>
        </a:p>
      </dgm:t>
    </dgm:pt>
    <dgm:pt modelId="{854C8F0D-BD62-4451-A70E-8B2F43409D68}">
      <dgm:prSet/>
      <dgm:spPr/>
      <dgm:t>
        <a:bodyPr/>
        <a:lstStyle/>
        <a:p>
          <a:pPr rtl="0" eaLnBrk="1" latinLnBrk="0"/>
          <a:r>
            <a:rPr lang="en-US" dirty="0" smtClean="0">
              <a:latin typeface="Cambria" pitchFamily="18" charset="0"/>
            </a:rPr>
            <a:t>Peer </a:t>
          </a:r>
          <a:br>
            <a:rPr lang="en-US" dirty="0" smtClean="0">
              <a:latin typeface="Cambria" pitchFamily="18" charset="0"/>
            </a:rPr>
          </a:br>
          <a:r>
            <a:rPr lang="en-US" dirty="0" smtClean="0">
              <a:latin typeface="Cambria" pitchFamily="18" charset="0"/>
            </a:rPr>
            <a:t>Relationships</a:t>
          </a:r>
        </a:p>
      </dgm:t>
    </dgm:pt>
    <dgm:pt modelId="{592376C6-2E5D-44BB-B560-A0DCD096458E}" type="parTrans" cxnId="{F6AD7E29-BEC4-4F29-AE66-103A461082BC}">
      <dgm:prSet/>
      <dgm:spPr/>
      <dgm:t>
        <a:bodyPr/>
        <a:lstStyle/>
        <a:p>
          <a:endParaRPr lang="en-US"/>
        </a:p>
      </dgm:t>
    </dgm:pt>
    <dgm:pt modelId="{CF190B76-6D03-46B4-A0FF-AA63060A8566}" type="sibTrans" cxnId="{F6AD7E29-BEC4-4F29-AE66-103A461082BC}">
      <dgm:prSet/>
      <dgm:spPr/>
      <dgm:t>
        <a:bodyPr/>
        <a:lstStyle/>
        <a:p>
          <a:endParaRPr lang="en-US"/>
        </a:p>
      </dgm:t>
    </dgm:pt>
    <dgm:pt modelId="{E8E7AAC5-7603-4B78-ACF8-A6EAA5DB05D7}">
      <dgm:prSet/>
      <dgm:spPr/>
      <dgm:t>
        <a:bodyPr/>
        <a:lstStyle/>
        <a:p>
          <a:pPr rtl="0" eaLnBrk="1" latinLnBrk="0"/>
          <a:r>
            <a:rPr lang="en-US" dirty="0" smtClean="0">
              <a:latin typeface="Cambria" pitchFamily="18" charset="0"/>
            </a:rPr>
            <a:t>Home-School </a:t>
          </a:r>
        </a:p>
        <a:p>
          <a:pPr rtl="0" eaLnBrk="1" latinLnBrk="0"/>
          <a:r>
            <a:rPr lang="en-US" dirty="0" smtClean="0">
              <a:latin typeface="Cambria" pitchFamily="18" charset="0"/>
            </a:rPr>
            <a:t>Relationships</a:t>
          </a:r>
        </a:p>
      </dgm:t>
    </dgm:pt>
    <dgm:pt modelId="{B85CB557-8FFE-4C2C-BB10-19CAD6584151}" type="parTrans" cxnId="{98C15937-DC30-4157-AD57-A550228997B0}">
      <dgm:prSet/>
      <dgm:spPr/>
      <dgm:t>
        <a:bodyPr/>
        <a:lstStyle/>
        <a:p>
          <a:endParaRPr lang="en-US"/>
        </a:p>
      </dgm:t>
    </dgm:pt>
    <dgm:pt modelId="{5577C519-5FB9-414A-8726-CFAB1FA6BA76}" type="sibTrans" cxnId="{98C15937-DC30-4157-AD57-A550228997B0}">
      <dgm:prSet/>
      <dgm:spPr/>
      <dgm:t>
        <a:bodyPr/>
        <a:lstStyle/>
        <a:p>
          <a:endParaRPr lang="en-US"/>
        </a:p>
      </dgm:t>
    </dgm:pt>
    <dgm:pt modelId="{8316B46C-84A4-4388-B285-15E34BCC5F93}">
      <dgm:prSet/>
      <dgm:spPr/>
      <dgm:t>
        <a:bodyPr/>
        <a:lstStyle/>
        <a:p>
          <a:pPr rtl="0" eaLnBrk="1" latinLnBrk="0"/>
          <a:r>
            <a:rPr lang="en-US" dirty="0" smtClean="0">
              <a:latin typeface="Cambria" pitchFamily="18" charset="0"/>
            </a:rPr>
            <a:t>Self</a:t>
          </a:r>
        </a:p>
        <a:p>
          <a:pPr rtl="0" eaLnBrk="1" latinLnBrk="0"/>
          <a:r>
            <a:rPr lang="en-US" dirty="0" smtClean="0">
              <a:latin typeface="Cambria" pitchFamily="18" charset="0"/>
            </a:rPr>
            <a:t>Determination</a:t>
          </a:r>
        </a:p>
      </dgm:t>
    </dgm:pt>
    <dgm:pt modelId="{CA737749-4675-40C7-8D2D-18DB32D91B0D}" type="parTrans" cxnId="{CBD9B58B-460D-41E3-984C-83524BD2956B}">
      <dgm:prSet/>
      <dgm:spPr/>
      <dgm:t>
        <a:bodyPr/>
        <a:lstStyle/>
        <a:p>
          <a:endParaRPr lang="en-US"/>
        </a:p>
      </dgm:t>
    </dgm:pt>
    <dgm:pt modelId="{A70F2AF4-2C08-4063-BD57-0C08F7A973EF}" type="sibTrans" cxnId="{CBD9B58B-460D-41E3-984C-83524BD2956B}">
      <dgm:prSet/>
      <dgm:spPr/>
      <dgm:t>
        <a:bodyPr/>
        <a:lstStyle/>
        <a:p>
          <a:endParaRPr lang="en-US"/>
        </a:p>
      </dgm:t>
    </dgm:pt>
    <dgm:pt modelId="{52FF7AE0-05EB-46E4-965D-DB5F28BA203A}">
      <dgm:prSet/>
      <dgm:spPr/>
      <dgm:t>
        <a:bodyPr/>
        <a:lstStyle/>
        <a:p>
          <a:pPr rtl="0" eaLnBrk="1" latinLnBrk="0"/>
          <a:r>
            <a:rPr lang="en-US" dirty="0" smtClean="0">
              <a:latin typeface="Cambria" pitchFamily="18" charset="0"/>
            </a:rPr>
            <a:t>Self</a:t>
          </a:r>
        </a:p>
        <a:p>
          <a:pPr rtl="0" eaLnBrk="1" latinLnBrk="0"/>
          <a:r>
            <a:rPr lang="en-US" dirty="0" smtClean="0">
              <a:latin typeface="Cambria" pitchFamily="18" charset="0"/>
            </a:rPr>
            <a:t>Control</a:t>
          </a:r>
        </a:p>
      </dgm:t>
    </dgm:pt>
    <dgm:pt modelId="{25B3876B-4B76-4CE8-AAF6-898B32957E93}" type="parTrans" cxnId="{9CD59296-5FAD-455B-A7F1-4B8D025E5EAF}">
      <dgm:prSet/>
      <dgm:spPr/>
      <dgm:t>
        <a:bodyPr/>
        <a:lstStyle/>
        <a:p>
          <a:endParaRPr lang="en-US"/>
        </a:p>
      </dgm:t>
    </dgm:pt>
    <dgm:pt modelId="{3392F791-FA3C-4A87-B4F6-094939D9826B}" type="sibTrans" cxnId="{9CD59296-5FAD-455B-A7F1-4B8D025E5EAF}">
      <dgm:prSet/>
      <dgm:spPr/>
      <dgm:t>
        <a:bodyPr/>
        <a:lstStyle/>
        <a:p>
          <a:endParaRPr lang="en-US"/>
        </a:p>
      </dgm:t>
    </dgm:pt>
    <dgm:pt modelId="{E52A719A-7112-449C-807A-407E57E622F6}">
      <dgm:prSet/>
      <dgm:spPr/>
      <dgm:t>
        <a:bodyPr/>
        <a:lstStyle/>
        <a:p>
          <a:pPr rtl="0" eaLnBrk="1" latinLnBrk="0"/>
          <a:r>
            <a:rPr lang="en-US" dirty="0" smtClean="0">
              <a:latin typeface="Cambria" pitchFamily="18" charset="0"/>
            </a:rPr>
            <a:t>Academic </a:t>
          </a:r>
        </a:p>
        <a:p>
          <a:pPr rtl="0" eaLnBrk="1" latinLnBrk="0"/>
          <a:r>
            <a:rPr lang="en-US" dirty="0" smtClean="0">
              <a:latin typeface="Cambria" pitchFamily="18" charset="0"/>
            </a:rPr>
            <a:t>Efficacy</a:t>
          </a:r>
        </a:p>
      </dgm:t>
    </dgm:pt>
    <dgm:pt modelId="{C2D7217D-1E1F-41A5-AE57-45051CCAD4C2}" type="parTrans" cxnId="{9EF29B23-6F2E-473D-AA56-EC39F8EEA44E}">
      <dgm:prSet/>
      <dgm:spPr/>
      <dgm:t>
        <a:bodyPr/>
        <a:lstStyle/>
        <a:p>
          <a:endParaRPr lang="en-US"/>
        </a:p>
      </dgm:t>
    </dgm:pt>
    <dgm:pt modelId="{352398F5-43B8-4C39-BB2E-2121A5AE122D}" type="sibTrans" cxnId="{9EF29B23-6F2E-473D-AA56-EC39F8EEA44E}">
      <dgm:prSet/>
      <dgm:spPr/>
      <dgm:t>
        <a:bodyPr/>
        <a:lstStyle/>
        <a:p>
          <a:endParaRPr lang="en-US"/>
        </a:p>
      </dgm:t>
    </dgm:pt>
    <dgm:pt modelId="{99038BC8-662A-4092-9512-04CAC1864D7E}" type="pres">
      <dgm:prSet presAssocID="{F9D9BDF8-AFCB-4E37-B1E9-5AC9ADF8B111}" presName="compositeShape" presStyleCnt="0">
        <dgm:presLayoutVars>
          <dgm:chMax val="7"/>
          <dgm:dir/>
          <dgm:resizeHandles val="exact"/>
        </dgm:presLayoutVars>
      </dgm:prSet>
      <dgm:spPr/>
    </dgm:pt>
    <dgm:pt modelId="{B44B7C40-50F8-4AC9-BE3C-7617D261FE98}" type="pres">
      <dgm:prSet presAssocID="{48DF3938-2533-47F3-931D-54B6B03B951E}" presName="circ1" presStyleLbl="vennNode1" presStyleIdx="0" presStyleCnt="6"/>
      <dgm:spPr>
        <a:gradFill rotWithShape="0">
          <a:gsLst>
            <a:gs pos="0">
              <a:schemeClr val="dk2">
                <a:hueOff val="0"/>
                <a:satOff val="0"/>
                <a:lumOff val="0"/>
                <a:tint val="100000"/>
                <a:shade val="100000"/>
                <a:satMod val="130000"/>
                <a:alpha val="75000"/>
              </a:schemeClr>
            </a:gs>
            <a:gs pos="100000">
              <a:schemeClr val="dk2">
                <a:alpha val="50000"/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</a:gradFill>
      </dgm:spPr>
    </dgm:pt>
    <dgm:pt modelId="{785B5E9B-3187-48F2-9A6F-AC62538789BA}" type="pres">
      <dgm:prSet presAssocID="{48DF3938-2533-47F3-931D-54B6B03B951E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D266C84-9603-4971-9E7E-951C437BC2C7}" type="pres">
      <dgm:prSet presAssocID="{854C8F0D-BD62-4451-A70E-8B2F43409D68}" presName="circ2" presStyleLbl="vennNode1" presStyleIdx="1" presStyleCnt="6"/>
      <dgm:spPr>
        <a:gradFill rotWithShape="0">
          <a:gsLst>
            <a:gs pos="0">
              <a:schemeClr val="dk2">
                <a:hueOff val="0"/>
                <a:satOff val="0"/>
                <a:lumOff val="0"/>
                <a:tint val="100000"/>
                <a:shade val="100000"/>
                <a:satMod val="130000"/>
                <a:alpha val="75000"/>
              </a:schemeClr>
            </a:gs>
            <a:gs pos="100000">
              <a:schemeClr val="dk2">
                <a:alpha val="50000"/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</a:gradFill>
      </dgm:spPr>
    </dgm:pt>
    <dgm:pt modelId="{CE49D9C0-0E68-4553-A8F5-8D989F72F365}" type="pres">
      <dgm:prSet presAssocID="{854C8F0D-BD62-4451-A70E-8B2F43409D68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DD417D0-D8E2-4184-8918-E5E93C7C2B34}" type="pres">
      <dgm:prSet presAssocID="{E8E7AAC5-7603-4B78-ACF8-A6EAA5DB05D7}" presName="circ3" presStyleLbl="vennNode1" presStyleIdx="2" presStyleCnt="6"/>
      <dgm:spPr>
        <a:gradFill rotWithShape="0">
          <a:gsLst>
            <a:gs pos="0">
              <a:schemeClr val="dk2">
                <a:hueOff val="0"/>
                <a:satOff val="0"/>
                <a:lumOff val="0"/>
                <a:tint val="100000"/>
                <a:shade val="100000"/>
                <a:satMod val="130000"/>
                <a:alpha val="75000"/>
              </a:schemeClr>
            </a:gs>
            <a:gs pos="100000">
              <a:schemeClr val="dk2">
                <a:alpha val="50000"/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</a:gradFill>
      </dgm:spPr>
    </dgm:pt>
    <dgm:pt modelId="{F3E5C60F-F69F-41DC-8301-0FB3B1258CC2}" type="pres">
      <dgm:prSet presAssocID="{E8E7AAC5-7603-4B78-ACF8-A6EAA5DB05D7}" presName="circ3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C294315-ACB6-4497-B37E-24742AC75755}" type="pres">
      <dgm:prSet presAssocID="{8316B46C-84A4-4388-B285-15E34BCC5F93}" presName="circ4" presStyleLbl="vennNode1" presStyleIdx="3" presStyleCnt="6"/>
      <dgm:spPr>
        <a:gradFill rotWithShape="0">
          <a:gsLst>
            <a:gs pos="0">
              <a:schemeClr val="dk2">
                <a:hueOff val="0"/>
                <a:satOff val="0"/>
                <a:lumOff val="0"/>
                <a:tint val="100000"/>
                <a:shade val="100000"/>
                <a:satMod val="130000"/>
                <a:alpha val="75000"/>
              </a:schemeClr>
            </a:gs>
            <a:gs pos="100000">
              <a:schemeClr val="dk2">
                <a:alpha val="50000"/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</a:gradFill>
      </dgm:spPr>
    </dgm:pt>
    <dgm:pt modelId="{7B781FD2-CB33-459B-801F-80325683C40A}" type="pres">
      <dgm:prSet presAssocID="{8316B46C-84A4-4388-B285-15E34BCC5F93}" presName="circ4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DD59074-01B6-4935-814A-59EBFD4B42C1}" type="pres">
      <dgm:prSet presAssocID="{52FF7AE0-05EB-46E4-965D-DB5F28BA203A}" presName="circ5" presStyleLbl="vennNode1" presStyleIdx="4" presStyleCnt="6"/>
      <dgm:spPr>
        <a:gradFill rotWithShape="0">
          <a:gsLst>
            <a:gs pos="0">
              <a:schemeClr val="dk2">
                <a:hueOff val="0"/>
                <a:satOff val="0"/>
                <a:lumOff val="0"/>
                <a:tint val="100000"/>
                <a:shade val="100000"/>
                <a:satMod val="130000"/>
                <a:alpha val="75000"/>
              </a:schemeClr>
            </a:gs>
            <a:gs pos="100000">
              <a:schemeClr val="dk2">
                <a:alpha val="50000"/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</a:gradFill>
      </dgm:spPr>
    </dgm:pt>
    <dgm:pt modelId="{93F77987-0CED-409D-9266-648F11BB3E46}" type="pres">
      <dgm:prSet presAssocID="{52FF7AE0-05EB-46E4-965D-DB5F28BA203A}" presName="circ5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501DC02-574F-4B31-ADA5-D9E64271715B}" type="pres">
      <dgm:prSet presAssocID="{E52A719A-7112-449C-807A-407E57E622F6}" presName="circ6" presStyleLbl="vennNode1" presStyleIdx="5" presStyleCnt="6"/>
      <dgm:spPr>
        <a:gradFill rotWithShape="0">
          <a:gsLst>
            <a:gs pos="0">
              <a:schemeClr val="dk2">
                <a:hueOff val="0"/>
                <a:satOff val="0"/>
                <a:lumOff val="0"/>
                <a:tint val="100000"/>
                <a:shade val="100000"/>
                <a:satMod val="130000"/>
                <a:alpha val="75000"/>
              </a:schemeClr>
            </a:gs>
            <a:gs pos="100000">
              <a:schemeClr val="dk2">
                <a:alpha val="50000"/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</a:gradFill>
      </dgm:spPr>
    </dgm:pt>
    <dgm:pt modelId="{85F8D38B-1F26-4EB0-85A2-83354A925983}" type="pres">
      <dgm:prSet presAssocID="{E52A719A-7112-449C-807A-407E57E622F6}" presName="circ6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75A92071-55A2-4A01-BEF4-2D9E0DD9A447}" srcId="{F9D9BDF8-AFCB-4E37-B1E9-5AC9ADF8B111}" destId="{48DF3938-2533-47F3-931D-54B6B03B951E}" srcOrd="0" destOrd="0" parTransId="{F713DDD3-B0F1-4BFC-8DA6-336F31B98057}" sibTransId="{7D7AEB0F-03B2-4E22-BF94-A76ED6FBAC14}"/>
    <dgm:cxn modelId="{CBD9B58B-460D-41E3-984C-83524BD2956B}" srcId="{F9D9BDF8-AFCB-4E37-B1E9-5AC9ADF8B111}" destId="{8316B46C-84A4-4388-B285-15E34BCC5F93}" srcOrd="3" destOrd="0" parTransId="{CA737749-4675-40C7-8D2D-18DB32D91B0D}" sibTransId="{A70F2AF4-2C08-4063-BD57-0C08F7A973EF}"/>
    <dgm:cxn modelId="{7B3A52C8-699F-4600-B662-BC20664229F5}" type="presOf" srcId="{854C8F0D-BD62-4451-A70E-8B2F43409D68}" destId="{CE49D9C0-0E68-4553-A8F5-8D989F72F365}" srcOrd="0" destOrd="0" presId="urn:microsoft.com/office/officeart/2005/8/layout/venn1"/>
    <dgm:cxn modelId="{F6AD7E29-BEC4-4F29-AE66-103A461082BC}" srcId="{F9D9BDF8-AFCB-4E37-B1E9-5AC9ADF8B111}" destId="{854C8F0D-BD62-4451-A70E-8B2F43409D68}" srcOrd="1" destOrd="0" parTransId="{592376C6-2E5D-44BB-B560-A0DCD096458E}" sibTransId="{CF190B76-6D03-46B4-A0FF-AA63060A8566}"/>
    <dgm:cxn modelId="{7DC66B8C-5506-41CF-BFBC-20DADB4B929B}" type="presOf" srcId="{8316B46C-84A4-4388-B285-15E34BCC5F93}" destId="{7B781FD2-CB33-459B-801F-80325683C40A}" srcOrd="0" destOrd="0" presId="urn:microsoft.com/office/officeart/2005/8/layout/venn1"/>
    <dgm:cxn modelId="{9CD59296-5FAD-455B-A7F1-4B8D025E5EAF}" srcId="{F9D9BDF8-AFCB-4E37-B1E9-5AC9ADF8B111}" destId="{52FF7AE0-05EB-46E4-965D-DB5F28BA203A}" srcOrd="4" destOrd="0" parTransId="{25B3876B-4B76-4CE8-AAF6-898B32957E93}" sibTransId="{3392F791-FA3C-4A87-B4F6-094939D9826B}"/>
    <dgm:cxn modelId="{5B0970D0-7918-4627-9D42-DA187DC2776A}" type="presOf" srcId="{52FF7AE0-05EB-46E4-965D-DB5F28BA203A}" destId="{93F77987-0CED-409D-9266-648F11BB3E46}" srcOrd="0" destOrd="0" presId="urn:microsoft.com/office/officeart/2005/8/layout/venn1"/>
    <dgm:cxn modelId="{47215548-8A06-47F5-8CAE-191A0A9ECA1F}" type="presOf" srcId="{E8E7AAC5-7603-4B78-ACF8-A6EAA5DB05D7}" destId="{F3E5C60F-F69F-41DC-8301-0FB3B1258CC2}" srcOrd="0" destOrd="0" presId="urn:microsoft.com/office/officeart/2005/8/layout/venn1"/>
    <dgm:cxn modelId="{D60CAE91-2C37-4A82-9317-7B96AD08C115}" type="presOf" srcId="{48DF3938-2533-47F3-931D-54B6B03B951E}" destId="{785B5E9B-3187-48F2-9A6F-AC62538789BA}" srcOrd="0" destOrd="0" presId="urn:microsoft.com/office/officeart/2005/8/layout/venn1"/>
    <dgm:cxn modelId="{9EF29B23-6F2E-473D-AA56-EC39F8EEA44E}" srcId="{F9D9BDF8-AFCB-4E37-B1E9-5AC9ADF8B111}" destId="{E52A719A-7112-449C-807A-407E57E622F6}" srcOrd="5" destOrd="0" parTransId="{C2D7217D-1E1F-41A5-AE57-45051CCAD4C2}" sibTransId="{352398F5-43B8-4C39-BB2E-2121A5AE122D}"/>
    <dgm:cxn modelId="{98C15937-DC30-4157-AD57-A550228997B0}" srcId="{F9D9BDF8-AFCB-4E37-B1E9-5AC9ADF8B111}" destId="{E8E7AAC5-7603-4B78-ACF8-A6EAA5DB05D7}" srcOrd="2" destOrd="0" parTransId="{B85CB557-8FFE-4C2C-BB10-19CAD6584151}" sibTransId="{5577C519-5FB9-414A-8726-CFAB1FA6BA76}"/>
    <dgm:cxn modelId="{882DD5D1-D230-41D2-B05B-E8ED84610D9F}" type="presOf" srcId="{F9D9BDF8-AFCB-4E37-B1E9-5AC9ADF8B111}" destId="{99038BC8-662A-4092-9512-04CAC1864D7E}" srcOrd="0" destOrd="0" presId="urn:microsoft.com/office/officeart/2005/8/layout/venn1"/>
    <dgm:cxn modelId="{05B396B2-24C4-4CB8-AE46-0BE1BFA87BA6}" type="presOf" srcId="{E52A719A-7112-449C-807A-407E57E622F6}" destId="{85F8D38B-1F26-4EB0-85A2-83354A925983}" srcOrd="0" destOrd="0" presId="urn:microsoft.com/office/officeart/2005/8/layout/venn1"/>
    <dgm:cxn modelId="{3F7DAD8D-51C9-446B-A114-F7FA2378965C}" type="presParOf" srcId="{99038BC8-662A-4092-9512-04CAC1864D7E}" destId="{B44B7C40-50F8-4AC9-BE3C-7617D261FE98}" srcOrd="0" destOrd="0" presId="urn:microsoft.com/office/officeart/2005/8/layout/venn1"/>
    <dgm:cxn modelId="{18DEF5C5-A7FB-4E2F-899B-FFDE10CCEF7B}" type="presParOf" srcId="{99038BC8-662A-4092-9512-04CAC1864D7E}" destId="{785B5E9B-3187-48F2-9A6F-AC62538789BA}" srcOrd="1" destOrd="0" presId="urn:microsoft.com/office/officeart/2005/8/layout/venn1"/>
    <dgm:cxn modelId="{ACC010CE-C5FA-44B3-9E73-31A6FF5BC9A7}" type="presParOf" srcId="{99038BC8-662A-4092-9512-04CAC1864D7E}" destId="{6D266C84-9603-4971-9E7E-951C437BC2C7}" srcOrd="2" destOrd="0" presId="urn:microsoft.com/office/officeart/2005/8/layout/venn1"/>
    <dgm:cxn modelId="{636E4573-4FDD-405D-B60A-21DF72996057}" type="presParOf" srcId="{99038BC8-662A-4092-9512-04CAC1864D7E}" destId="{CE49D9C0-0E68-4553-A8F5-8D989F72F365}" srcOrd="3" destOrd="0" presId="urn:microsoft.com/office/officeart/2005/8/layout/venn1"/>
    <dgm:cxn modelId="{64DA79F9-CA3E-4A9B-82B1-4F1BB391950E}" type="presParOf" srcId="{99038BC8-662A-4092-9512-04CAC1864D7E}" destId="{EDD417D0-D8E2-4184-8918-E5E93C7C2B34}" srcOrd="4" destOrd="0" presId="urn:microsoft.com/office/officeart/2005/8/layout/venn1"/>
    <dgm:cxn modelId="{11CA241E-9F74-4C60-B1E2-5BC1D33D0E64}" type="presParOf" srcId="{99038BC8-662A-4092-9512-04CAC1864D7E}" destId="{F3E5C60F-F69F-41DC-8301-0FB3B1258CC2}" srcOrd="5" destOrd="0" presId="urn:microsoft.com/office/officeart/2005/8/layout/venn1"/>
    <dgm:cxn modelId="{8B6F6C2E-B73F-4E4D-8659-A32D94D6448D}" type="presParOf" srcId="{99038BC8-662A-4092-9512-04CAC1864D7E}" destId="{3C294315-ACB6-4497-B37E-24742AC75755}" srcOrd="6" destOrd="0" presId="urn:microsoft.com/office/officeart/2005/8/layout/venn1"/>
    <dgm:cxn modelId="{0017EA19-3412-4734-A6D0-914E37365604}" type="presParOf" srcId="{99038BC8-662A-4092-9512-04CAC1864D7E}" destId="{7B781FD2-CB33-459B-801F-80325683C40A}" srcOrd="7" destOrd="0" presId="urn:microsoft.com/office/officeart/2005/8/layout/venn1"/>
    <dgm:cxn modelId="{B588EF4F-AECF-4683-A096-7A59BFF9DA4A}" type="presParOf" srcId="{99038BC8-662A-4092-9512-04CAC1864D7E}" destId="{DDD59074-01B6-4935-814A-59EBFD4B42C1}" srcOrd="8" destOrd="0" presId="urn:microsoft.com/office/officeart/2005/8/layout/venn1"/>
    <dgm:cxn modelId="{126C1F37-2A73-4AE6-BDE2-85CB0BCF95CC}" type="presParOf" srcId="{99038BC8-662A-4092-9512-04CAC1864D7E}" destId="{93F77987-0CED-409D-9266-648F11BB3E46}" srcOrd="9" destOrd="0" presId="urn:microsoft.com/office/officeart/2005/8/layout/venn1"/>
    <dgm:cxn modelId="{AAB723D2-C47F-49A7-AD91-B25539FFAE67}" type="presParOf" srcId="{99038BC8-662A-4092-9512-04CAC1864D7E}" destId="{8501DC02-574F-4B31-ADA5-D9E64271715B}" srcOrd="10" destOrd="0" presId="urn:microsoft.com/office/officeart/2005/8/layout/venn1"/>
    <dgm:cxn modelId="{B4ADB5DC-83AC-4573-A200-AC71AAAC794F}" type="presParOf" srcId="{99038BC8-662A-4092-9512-04CAC1864D7E}" destId="{85F8D38B-1F26-4EB0-85A2-83354A925983}" srcOrd="11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65BDED6-A4F4-4EDF-90CA-5F5C7E6B424C}" type="doc">
      <dgm:prSet loTypeId="urn:microsoft.com/office/officeart/2005/8/layout/cycle1" loCatId="cycle" qsTypeId="urn:microsoft.com/office/officeart/2005/8/quickstyle/simple2" qsCatId="simple" csTypeId="urn:microsoft.com/office/officeart/2005/8/colors/accent0_2" csCatId="mainScheme" phldr="1"/>
      <dgm:spPr/>
    </dgm:pt>
    <dgm:pt modelId="{90401B50-46E9-4083-88B0-E56904B74D38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0" i="0" u="none" strike="noStrike" cap="none" normalizeH="0" baseline="0" dirty="0" smtClean="0">
              <a:ln/>
              <a:effectLst/>
              <a:latin typeface="Lucida Sans" pitchFamily="34" charset="0"/>
            </a:rPr>
            <a:t>Assess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0" i="0" u="none" strike="noStrike" cap="none" normalizeH="0" baseline="0" dirty="0" smtClean="0">
              <a:ln/>
              <a:effectLst/>
              <a:latin typeface="Lucida Sans" pitchFamily="34" charset="0"/>
            </a:rPr>
            <a:t>needs</a:t>
          </a:r>
        </a:p>
      </dgm:t>
    </dgm:pt>
    <dgm:pt modelId="{41169365-9183-4821-AAC8-13D8FEB7A853}" type="parTrans" cxnId="{4A88D4AB-EAF1-48B6-AFC0-295397E84064}">
      <dgm:prSet/>
      <dgm:spPr/>
      <dgm:t>
        <a:bodyPr/>
        <a:lstStyle/>
        <a:p>
          <a:endParaRPr lang="en-US"/>
        </a:p>
      </dgm:t>
    </dgm:pt>
    <dgm:pt modelId="{2C72413E-CB34-46D2-8BB6-D23CD1EA9510}" type="sibTrans" cxnId="{4A88D4AB-EAF1-48B6-AFC0-295397E84064}">
      <dgm:prSet/>
      <dgm:spPr/>
      <dgm:t>
        <a:bodyPr/>
        <a:lstStyle/>
        <a:p>
          <a:endParaRPr lang="en-US"/>
        </a:p>
      </dgm:t>
    </dgm:pt>
    <dgm:pt modelId="{25661A50-6BD5-4E2E-8D1E-055B3EF5B9B3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0" i="0" u="none" strike="noStrike" cap="none" normalizeH="0" baseline="0" dirty="0" smtClean="0">
              <a:ln/>
              <a:effectLst/>
              <a:latin typeface="Lucida Sans" pitchFamily="34" charset="0"/>
            </a:rPr>
            <a:t>Make a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0" i="0" u="none" strike="noStrike" cap="none" normalizeH="0" baseline="0" dirty="0" smtClean="0">
              <a:ln/>
              <a:effectLst/>
              <a:latin typeface="Lucida Sans" pitchFamily="34" charset="0"/>
            </a:rPr>
            <a:t>plan for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0" i="0" u="none" strike="noStrike" cap="none" normalizeH="0" baseline="0" dirty="0" smtClean="0">
              <a:ln/>
              <a:effectLst/>
              <a:latin typeface="Lucida Sans" pitchFamily="34" charset="0"/>
            </a:rPr>
            <a:t>change</a:t>
          </a:r>
        </a:p>
      </dgm:t>
    </dgm:pt>
    <dgm:pt modelId="{1526FF40-FEFA-4F19-86CB-9FA5A6C5340F}" type="parTrans" cxnId="{F8C84C6D-53F4-45E2-B307-76B9139AC331}">
      <dgm:prSet/>
      <dgm:spPr/>
      <dgm:t>
        <a:bodyPr/>
        <a:lstStyle/>
        <a:p>
          <a:endParaRPr lang="en-US"/>
        </a:p>
      </dgm:t>
    </dgm:pt>
    <dgm:pt modelId="{7DE86FB0-26D6-453F-89FD-D340BE34ED22}" type="sibTrans" cxnId="{F8C84C6D-53F4-45E2-B307-76B9139AC331}">
      <dgm:prSet/>
      <dgm:spPr/>
      <dgm:t>
        <a:bodyPr/>
        <a:lstStyle/>
        <a:p>
          <a:endParaRPr lang="en-US"/>
        </a:p>
      </dgm:t>
    </dgm:pt>
    <dgm:pt modelId="{FD248FC4-B369-4A23-B078-EEE4D2927091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0" i="0" u="none" strike="noStrike" cap="none" normalizeH="0" baseline="0" dirty="0" smtClean="0">
              <a:ln/>
              <a:effectLst/>
              <a:latin typeface="Lucida Sans" pitchFamily="34" charset="0"/>
            </a:rPr>
            <a:t>Gather data while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0" i="0" u="none" strike="noStrike" cap="none" normalizeH="0" baseline="0" dirty="0" smtClean="0">
              <a:ln/>
              <a:effectLst/>
              <a:latin typeface="Lucida Sans" pitchFamily="34" charset="0"/>
            </a:rPr>
            <a:t>making the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0" i="0" u="none" strike="noStrike" cap="none" normalizeH="0" baseline="0" dirty="0" smtClean="0">
              <a:ln/>
              <a:effectLst/>
              <a:latin typeface="Lucida Sans" pitchFamily="34" charset="0"/>
            </a:rPr>
            <a:t>changes</a:t>
          </a:r>
        </a:p>
      </dgm:t>
    </dgm:pt>
    <dgm:pt modelId="{4DDC205E-2B8B-491A-A911-EB52B8DBA908}" type="parTrans" cxnId="{AEEE1C3A-F67C-42BF-B97D-DA396A41FB49}">
      <dgm:prSet/>
      <dgm:spPr/>
      <dgm:t>
        <a:bodyPr/>
        <a:lstStyle/>
        <a:p>
          <a:endParaRPr lang="en-US"/>
        </a:p>
      </dgm:t>
    </dgm:pt>
    <dgm:pt modelId="{73FCB37A-ECD9-4CAA-9BBF-DC60DC0FD1C9}" type="sibTrans" cxnId="{AEEE1C3A-F67C-42BF-B97D-DA396A41FB49}">
      <dgm:prSet/>
      <dgm:spPr/>
      <dgm:t>
        <a:bodyPr/>
        <a:lstStyle/>
        <a:p>
          <a:endParaRPr lang="en-US"/>
        </a:p>
      </dgm:t>
    </dgm:pt>
    <dgm:pt modelId="{F5260EB1-7036-44DD-9509-6AD8808A75DF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0" i="0" u="none" strike="noStrike" cap="none" normalizeH="0" baseline="0" dirty="0" smtClean="0">
              <a:ln/>
              <a:effectLst/>
              <a:latin typeface="Lucida Sans" pitchFamily="34" charset="0"/>
            </a:rPr>
            <a:t>Evaluate 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0" i="0" u="none" strike="noStrike" cap="none" normalizeH="0" baseline="0" dirty="0" smtClean="0">
              <a:ln/>
              <a:effectLst/>
              <a:latin typeface="Lucida Sans" pitchFamily="34" charset="0"/>
            </a:rPr>
            <a:t>&amp; refine the plan</a:t>
          </a:r>
        </a:p>
      </dgm:t>
    </dgm:pt>
    <dgm:pt modelId="{472FCB28-D54A-4F20-A105-D77B34E3231B}" type="parTrans" cxnId="{D4F54D6A-595C-4A34-9564-E68947DD3D1A}">
      <dgm:prSet/>
      <dgm:spPr/>
      <dgm:t>
        <a:bodyPr/>
        <a:lstStyle/>
        <a:p>
          <a:endParaRPr lang="en-US"/>
        </a:p>
      </dgm:t>
    </dgm:pt>
    <dgm:pt modelId="{BEEF17F5-4131-4831-B256-51DE3D7FA812}" type="sibTrans" cxnId="{D4F54D6A-595C-4A34-9564-E68947DD3D1A}">
      <dgm:prSet/>
      <dgm:spPr/>
      <dgm:t>
        <a:bodyPr/>
        <a:lstStyle/>
        <a:p>
          <a:endParaRPr lang="en-US"/>
        </a:p>
      </dgm:t>
    </dgm:pt>
    <dgm:pt modelId="{2BF2E31D-0720-4394-BAB9-31D3D787B7D3}" type="pres">
      <dgm:prSet presAssocID="{965BDED6-A4F4-4EDF-90CA-5F5C7E6B424C}" presName="cycle" presStyleCnt="0">
        <dgm:presLayoutVars>
          <dgm:dir/>
          <dgm:resizeHandles val="exact"/>
        </dgm:presLayoutVars>
      </dgm:prSet>
      <dgm:spPr/>
    </dgm:pt>
    <dgm:pt modelId="{6C867DC9-A16E-4FBE-9E98-535A1E997776}" type="pres">
      <dgm:prSet presAssocID="{90401B50-46E9-4083-88B0-E56904B74D38}" presName="dummy" presStyleCnt="0"/>
      <dgm:spPr/>
    </dgm:pt>
    <dgm:pt modelId="{EC9AAC5F-3E4C-4153-B5CB-54241D5F0EF7}" type="pres">
      <dgm:prSet presAssocID="{90401B50-46E9-4083-88B0-E56904B74D38}" presName="node" presStyleLbl="revTx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334E1E1-CB90-46C6-AF3A-0C4420D648A3}" type="pres">
      <dgm:prSet presAssocID="{2C72413E-CB34-46D2-8BB6-D23CD1EA9510}" presName="sibTrans" presStyleLbl="node1" presStyleIdx="0" presStyleCnt="4"/>
      <dgm:spPr/>
      <dgm:t>
        <a:bodyPr/>
        <a:lstStyle/>
        <a:p>
          <a:endParaRPr lang="en-US"/>
        </a:p>
      </dgm:t>
    </dgm:pt>
    <dgm:pt modelId="{B8DA5CF0-60E1-48DF-A9A8-4BAAA1B58AE5}" type="pres">
      <dgm:prSet presAssocID="{25661A50-6BD5-4E2E-8D1E-055B3EF5B9B3}" presName="dummy" presStyleCnt="0"/>
      <dgm:spPr/>
    </dgm:pt>
    <dgm:pt modelId="{D1F95764-8588-48B3-9822-081BC1E2D691}" type="pres">
      <dgm:prSet presAssocID="{25661A50-6BD5-4E2E-8D1E-055B3EF5B9B3}" presName="node" presStyleLbl="revTx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D5FB9DD-FDD2-4620-AA02-1F1E15072156}" type="pres">
      <dgm:prSet presAssocID="{7DE86FB0-26D6-453F-89FD-D340BE34ED22}" presName="sibTrans" presStyleLbl="node1" presStyleIdx="1" presStyleCnt="4"/>
      <dgm:spPr/>
      <dgm:t>
        <a:bodyPr/>
        <a:lstStyle/>
        <a:p>
          <a:endParaRPr lang="en-US"/>
        </a:p>
      </dgm:t>
    </dgm:pt>
    <dgm:pt modelId="{C3886D59-BDD6-4845-9BB3-B7A968C37CBE}" type="pres">
      <dgm:prSet presAssocID="{FD248FC4-B369-4A23-B078-EEE4D2927091}" presName="dummy" presStyleCnt="0"/>
      <dgm:spPr/>
    </dgm:pt>
    <dgm:pt modelId="{DA97902C-70E0-4CC6-92A8-88F2DC40E9FA}" type="pres">
      <dgm:prSet presAssocID="{FD248FC4-B369-4A23-B078-EEE4D2927091}" presName="node" presStyleLbl="revTx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39C2B40-26BA-4900-B307-E884617C893C}" type="pres">
      <dgm:prSet presAssocID="{73FCB37A-ECD9-4CAA-9BBF-DC60DC0FD1C9}" presName="sibTrans" presStyleLbl="node1" presStyleIdx="2" presStyleCnt="4"/>
      <dgm:spPr/>
      <dgm:t>
        <a:bodyPr/>
        <a:lstStyle/>
        <a:p>
          <a:endParaRPr lang="en-US"/>
        </a:p>
      </dgm:t>
    </dgm:pt>
    <dgm:pt modelId="{734A613F-2647-4E32-A7A7-3046874A70D9}" type="pres">
      <dgm:prSet presAssocID="{F5260EB1-7036-44DD-9509-6AD8808A75DF}" presName="dummy" presStyleCnt="0"/>
      <dgm:spPr/>
    </dgm:pt>
    <dgm:pt modelId="{AFC0FB70-E415-4D5A-AD2C-A27E6A91B17F}" type="pres">
      <dgm:prSet presAssocID="{F5260EB1-7036-44DD-9509-6AD8808A75DF}" presName="node" presStyleLbl="revTx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4D5D46C-780E-47A0-BD94-F8BC2342B290}" type="pres">
      <dgm:prSet presAssocID="{BEEF17F5-4131-4831-B256-51DE3D7FA812}" presName="sibTrans" presStyleLbl="node1" presStyleIdx="3" presStyleCnt="4"/>
      <dgm:spPr/>
      <dgm:t>
        <a:bodyPr/>
        <a:lstStyle/>
        <a:p>
          <a:endParaRPr lang="en-US"/>
        </a:p>
      </dgm:t>
    </dgm:pt>
  </dgm:ptLst>
  <dgm:cxnLst>
    <dgm:cxn modelId="{4A88D4AB-EAF1-48B6-AFC0-295397E84064}" srcId="{965BDED6-A4F4-4EDF-90CA-5F5C7E6B424C}" destId="{90401B50-46E9-4083-88B0-E56904B74D38}" srcOrd="0" destOrd="0" parTransId="{41169365-9183-4821-AAC8-13D8FEB7A853}" sibTransId="{2C72413E-CB34-46D2-8BB6-D23CD1EA9510}"/>
    <dgm:cxn modelId="{D4F54D6A-595C-4A34-9564-E68947DD3D1A}" srcId="{965BDED6-A4F4-4EDF-90CA-5F5C7E6B424C}" destId="{F5260EB1-7036-44DD-9509-6AD8808A75DF}" srcOrd="3" destOrd="0" parTransId="{472FCB28-D54A-4F20-A105-D77B34E3231B}" sibTransId="{BEEF17F5-4131-4831-B256-51DE3D7FA812}"/>
    <dgm:cxn modelId="{6F5BBA05-E7CE-45BB-882B-55F5F17B25D1}" type="presOf" srcId="{FD248FC4-B369-4A23-B078-EEE4D2927091}" destId="{DA97902C-70E0-4CC6-92A8-88F2DC40E9FA}" srcOrd="0" destOrd="0" presId="urn:microsoft.com/office/officeart/2005/8/layout/cycle1"/>
    <dgm:cxn modelId="{93D5DDB2-E358-49F5-85C3-0557AFA424CD}" type="presOf" srcId="{7DE86FB0-26D6-453F-89FD-D340BE34ED22}" destId="{3D5FB9DD-FDD2-4620-AA02-1F1E15072156}" srcOrd="0" destOrd="0" presId="urn:microsoft.com/office/officeart/2005/8/layout/cycle1"/>
    <dgm:cxn modelId="{11BB5301-B480-47ED-8BC5-8E9177C03CDF}" type="presOf" srcId="{90401B50-46E9-4083-88B0-E56904B74D38}" destId="{EC9AAC5F-3E4C-4153-B5CB-54241D5F0EF7}" srcOrd="0" destOrd="0" presId="urn:microsoft.com/office/officeart/2005/8/layout/cycle1"/>
    <dgm:cxn modelId="{611BC459-AF10-4B6E-BB0C-2DF0283EC090}" type="presOf" srcId="{2C72413E-CB34-46D2-8BB6-D23CD1EA9510}" destId="{B334E1E1-CB90-46C6-AF3A-0C4420D648A3}" srcOrd="0" destOrd="0" presId="urn:microsoft.com/office/officeart/2005/8/layout/cycle1"/>
    <dgm:cxn modelId="{F8C84C6D-53F4-45E2-B307-76B9139AC331}" srcId="{965BDED6-A4F4-4EDF-90CA-5F5C7E6B424C}" destId="{25661A50-6BD5-4E2E-8D1E-055B3EF5B9B3}" srcOrd="1" destOrd="0" parTransId="{1526FF40-FEFA-4F19-86CB-9FA5A6C5340F}" sibTransId="{7DE86FB0-26D6-453F-89FD-D340BE34ED22}"/>
    <dgm:cxn modelId="{144C48EC-4B19-4A86-822C-6E8A0CF84082}" type="presOf" srcId="{965BDED6-A4F4-4EDF-90CA-5F5C7E6B424C}" destId="{2BF2E31D-0720-4394-BAB9-31D3D787B7D3}" srcOrd="0" destOrd="0" presId="urn:microsoft.com/office/officeart/2005/8/layout/cycle1"/>
    <dgm:cxn modelId="{63D65C6A-D652-4070-88B3-8728E70EFF20}" type="presOf" srcId="{73FCB37A-ECD9-4CAA-9BBF-DC60DC0FD1C9}" destId="{F39C2B40-26BA-4900-B307-E884617C893C}" srcOrd="0" destOrd="0" presId="urn:microsoft.com/office/officeart/2005/8/layout/cycle1"/>
    <dgm:cxn modelId="{C09C773F-4068-4233-ADB7-AD956040D93D}" type="presOf" srcId="{F5260EB1-7036-44DD-9509-6AD8808A75DF}" destId="{AFC0FB70-E415-4D5A-AD2C-A27E6A91B17F}" srcOrd="0" destOrd="0" presId="urn:microsoft.com/office/officeart/2005/8/layout/cycle1"/>
    <dgm:cxn modelId="{E86D72B0-F81E-441A-A032-11CFA58A175C}" type="presOf" srcId="{BEEF17F5-4131-4831-B256-51DE3D7FA812}" destId="{F4D5D46C-780E-47A0-BD94-F8BC2342B290}" srcOrd="0" destOrd="0" presId="urn:microsoft.com/office/officeart/2005/8/layout/cycle1"/>
    <dgm:cxn modelId="{111B449A-02CE-4E74-923F-E85B42EA3A19}" type="presOf" srcId="{25661A50-6BD5-4E2E-8D1E-055B3EF5B9B3}" destId="{D1F95764-8588-48B3-9822-081BC1E2D691}" srcOrd="0" destOrd="0" presId="urn:microsoft.com/office/officeart/2005/8/layout/cycle1"/>
    <dgm:cxn modelId="{AEEE1C3A-F67C-42BF-B97D-DA396A41FB49}" srcId="{965BDED6-A4F4-4EDF-90CA-5F5C7E6B424C}" destId="{FD248FC4-B369-4A23-B078-EEE4D2927091}" srcOrd="2" destOrd="0" parTransId="{4DDC205E-2B8B-491A-A911-EB52B8DBA908}" sibTransId="{73FCB37A-ECD9-4CAA-9BBF-DC60DC0FD1C9}"/>
    <dgm:cxn modelId="{52B04254-B049-41E3-9DC5-C3347C02BF90}" type="presParOf" srcId="{2BF2E31D-0720-4394-BAB9-31D3D787B7D3}" destId="{6C867DC9-A16E-4FBE-9E98-535A1E997776}" srcOrd="0" destOrd="0" presId="urn:microsoft.com/office/officeart/2005/8/layout/cycle1"/>
    <dgm:cxn modelId="{C60C058A-C42E-411C-B73D-BE2DFBFAF842}" type="presParOf" srcId="{2BF2E31D-0720-4394-BAB9-31D3D787B7D3}" destId="{EC9AAC5F-3E4C-4153-B5CB-54241D5F0EF7}" srcOrd="1" destOrd="0" presId="urn:microsoft.com/office/officeart/2005/8/layout/cycle1"/>
    <dgm:cxn modelId="{C12B8516-3B38-4124-A687-536BCD9ED5AE}" type="presParOf" srcId="{2BF2E31D-0720-4394-BAB9-31D3D787B7D3}" destId="{B334E1E1-CB90-46C6-AF3A-0C4420D648A3}" srcOrd="2" destOrd="0" presId="urn:microsoft.com/office/officeart/2005/8/layout/cycle1"/>
    <dgm:cxn modelId="{FE027FBC-0616-4BC3-AB1A-443F23B939CB}" type="presParOf" srcId="{2BF2E31D-0720-4394-BAB9-31D3D787B7D3}" destId="{B8DA5CF0-60E1-48DF-A9A8-4BAAA1B58AE5}" srcOrd="3" destOrd="0" presId="urn:microsoft.com/office/officeart/2005/8/layout/cycle1"/>
    <dgm:cxn modelId="{D77E9367-51D9-4981-808B-F62FD26B5353}" type="presParOf" srcId="{2BF2E31D-0720-4394-BAB9-31D3D787B7D3}" destId="{D1F95764-8588-48B3-9822-081BC1E2D691}" srcOrd="4" destOrd="0" presId="urn:microsoft.com/office/officeart/2005/8/layout/cycle1"/>
    <dgm:cxn modelId="{9D067496-64E6-4BAA-B424-C33ABAF895F1}" type="presParOf" srcId="{2BF2E31D-0720-4394-BAB9-31D3D787B7D3}" destId="{3D5FB9DD-FDD2-4620-AA02-1F1E15072156}" srcOrd="5" destOrd="0" presId="urn:microsoft.com/office/officeart/2005/8/layout/cycle1"/>
    <dgm:cxn modelId="{CF352A52-7178-426B-9C2D-F48B729D0040}" type="presParOf" srcId="{2BF2E31D-0720-4394-BAB9-31D3D787B7D3}" destId="{C3886D59-BDD6-4845-9BB3-B7A968C37CBE}" srcOrd="6" destOrd="0" presId="urn:microsoft.com/office/officeart/2005/8/layout/cycle1"/>
    <dgm:cxn modelId="{9AE51BF5-A8E8-4911-933C-D33D44F90E25}" type="presParOf" srcId="{2BF2E31D-0720-4394-BAB9-31D3D787B7D3}" destId="{DA97902C-70E0-4CC6-92A8-88F2DC40E9FA}" srcOrd="7" destOrd="0" presId="urn:microsoft.com/office/officeart/2005/8/layout/cycle1"/>
    <dgm:cxn modelId="{846B364D-2895-4FA6-89DF-FAEB3552D435}" type="presParOf" srcId="{2BF2E31D-0720-4394-BAB9-31D3D787B7D3}" destId="{F39C2B40-26BA-4900-B307-E884617C893C}" srcOrd="8" destOrd="0" presId="urn:microsoft.com/office/officeart/2005/8/layout/cycle1"/>
    <dgm:cxn modelId="{CF867B40-CC3A-45FD-88CE-8941D27298F6}" type="presParOf" srcId="{2BF2E31D-0720-4394-BAB9-31D3D787B7D3}" destId="{734A613F-2647-4E32-A7A7-3046874A70D9}" srcOrd="9" destOrd="0" presId="urn:microsoft.com/office/officeart/2005/8/layout/cycle1"/>
    <dgm:cxn modelId="{65C22D4E-4BB3-4E95-8233-DBD1953CDE4B}" type="presParOf" srcId="{2BF2E31D-0720-4394-BAB9-31D3D787B7D3}" destId="{AFC0FB70-E415-4D5A-AD2C-A27E6A91B17F}" srcOrd="10" destOrd="0" presId="urn:microsoft.com/office/officeart/2005/8/layout/cycle1"/>
    <dgm:cxn modelId="{0FA74D7E-AD50-48F5-B78A-3C471CD47512}" type="presParOf" srcId="{2BF2E31D-0720-4394-BAB9-31D3D787B7D3}" destId="{F4D5D46C-780E-47A0-BD94-F8BC2342B290}" srcOrd="11" destOrd="0" presId="urn:microsoft.com/office/officeart/2005/8/layout/cycle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44B7C40-50F8-4AC9-BE3C-7617D261FE98}">
      <dsp:nvSpPr>
        <dsp:cNvPr id="0" name=""/>
        <dsp:cNvSpPr/>
      </dsp:nvSpPr>
      <dsp:spPr>
        <a:xfrm>
          <a:off x="3421547" y="1034933"/>
          <a:ext cx="1386504" cy="1386504"/>
        </a:xfrm>
        <a:prstGeom prst="ellipse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tint val="100000"/>
                <a:shade val="100000"/>
                <a:satMod val="130000"/>
                <a:alpha val="75000"/>
              </a:schemeClr>
            </a:gs>
            <a:gs pos="100000">
              <a:schemeClr val="dk2">
                <a:alpha val="50000"/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785B5E9B-3187-48F2-9A6F-AC62538789BA}">
      <dsp:nvSpPr>
        <dsp:cNvPr id="0" name=""/>
        <dsp:cNvSpPr/>
      </dsp:nvSpPr>
      <dsp:spPr>
        <a:xfrm>
          <a:off x="3248234" y="0"/>
          <a:ext cx="1733130" cy="944118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33450" rtl="0" eaLnBrk="1" latinLnBrk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dirty="0" smtClean="0">
              <a:latin typeface="Cambria" pitchFamily="18" charset="0"/>
            </a:rPr>
            <a:t>Teacher-Student Relationships</a:t>
          </a:r>
        </a:p>
      </dsp:txBody>
      <dsp:txXfrm>
        <a:off x="3248234" y="0"/>
        <a:ext cx="1733130" cy="944118"/>
      </dsp:txXfrm>
    </dsp:sp>
    <dsp:sp modelId="{6D266C84-9603-4971-9E7E-951C437BC2C7}">
      <dsp:nvSpPr>
        <dsp:cNvPr id="0" name=""/>
        <dsp:cNvSpPr/>
      </dsp:nvSpPr>
      <dsp:spPr>
        <a:xfrm>
          <a:off x="3871583" y="1294790"/>
          <a:ext cx="1386504" cy="1386504"/>
        </a:xfrm>
        <a:prstGeom prst="ellipse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tint val="100000"/>
                <a:shade val="100000"/>
                <a:satMod val="130000"/>
                <a:alpha val="75000"/>
              </a:schemeClr>
            </a:gs>
            <a:gs pos="100000">
              <a:schemeClr val="dk2">
                <a:alpha val="50000"/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CE49D9C0-0E68-4553-A8F5-8D989F72F365}">
      <dsp:nvSpPr>
        <dsp:cNvPr id="0" name=""/>
        <dsp:cNvSpPr/>
      </dsp:nvSpPr>
      <dsp:spPr>
        <a:xfrm>
          <a:off x="5360921" y="899159"/>
          <a:ext cx="1642430" cy="1034034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33450" rtl="0" eaLnBrk="1" latinLnBrk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dirty="0" smtClean="0">
              <a:latin typeface="Cambria" pitchFamily="18" charset="0"/>
            </a:rPr>
            <a:t>Peer </a:t>
          </a:r>
          <a:br>
            <a:rPr lang="en-US" sz="2100" kern="1200" dirty="0" smtClean="0">
              <a:latin typeface="Cambria" pitchFamily="18" charset="0"/>
            </a:rPr>
          </a:br>
          <a:r>
            <a:rPr lang="en-US" sz="2100" kern="1200" dirty="0" smtClean="0">
              <a:latin typeface="Cambria" pitchFamily="18" charset="0"/>
            </a:rPr>
            <a:t>Relationships</a:t>
          </a:r>
        </a:p>
      </dsp:txBody>
      <dsp:txXfrm>
        <a:off x="5360921" y="899159"/>
        <a:ext cx="1642430" cy="1034034"/>
      </dsp:txXfrm>
    </dsp:sp>
    <dsp:sp modelId="{EDD417D0-D8E2-4184-8918-E5E93C7C2B34}">
      <dsp:nvSpPr>
        <dsp:cNvPr id="0" name=""/>
        <dsp:cNvSpPr/>
      </dsp:nvSpPr>
      <dsp:spPr>
        <a:xfrm>
          <a:off x="3871583" y="1814504"/>
          <a:ext cx="1386504" cy="1386504"/>
        </a:xfrm>
        <a:prstGeom prst="ellipse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tint val="100000"/>
                <a:shade val="100000"/>
                <a:satMod val="130000"/>
                <a:alpha val="75000"/>
              </a:schemeClr>
            </a:gs>
            <a:gs pos="100000">
              <a:schemeClr val="dk2">
                <a:alpha val="50000"/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F3E5C60F-F69F-41DC-8301-0FB3B1258CC2}">
      <dsp:nvSpPr>
        <dsp:cNvPr id="0" name=""/>
        <dsp:cNvSpPr/>
      </dsp:nvSpPr>
      <dsp:spPr>
        <a:xfrm>
          <a:off x="5360921" y="2441219"/>
          <a:ext cx="1642430" cy="1155420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33450" rtl="0" eaLnBrk="1" latinLnBrk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dirty="0" smtClean="0">
              <a:latin typeface="Cambria" pitchFamily="18" charset="0"/>
            </a:rPr>
            <a:t>Home-School </a:t>
          </a:r>
        </a:p>
        <a:p>
          <a:pPr lvl="0" algn="ctr" defTabSz="933450" rtl="0" eaLnBrk="1" latinLnBrk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dirty="0" smtClean="0">
              <a:latin typeface="Cambria" pitchFamily="18" charset="0"/>
            </a:rPr>
            <a:t>Relationships</a:t>
          </a:r>
        </a:p>
      </dsp:txBody>
      <dsp:txXfrm>
        <a:off x="5360921" y="2441219"/>
        <a:ext cx="1642430" cy="1155420"/>
      </dsp:txXfrm>
    </dsp:sp>
    <dsp:sp modelId="{3C294315-ACB6-4497-B37E-24742AC75755}">
      <dsp:nvSpPr>
        <dsp:cNvPr id="0" name=""/>
        <dsp:cNvSpPr/>
      </dsp:nvSpPr>
      <dsp:spPr>
        <a:xfrm>
          <a:off x="3421547" y="2074811"/>
          <a:ext cx="1386504" cy="1386504"/>
        </a:xfrm>
        <a:prstGeom prst="ellipse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tint val="100000"/>
                <a:shade val="100000"/>
                <a:satMod val="130000"/>
                <a:alpha val="75000"/>
              </a:schemeClr>
            </a:gs>
            <a:gs pos="100000">
              <a:schemeClr val="dk2">
                <a:alpha val="50000"/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7B781FD2-CB33-459B-801F-80325683C40A}">
      <dsp:nvSpPr>
        <dsp:cNvPr id="0" name=""/>
        <dsp:cNvSpPr/>
      </dsp:nvSpPr>
      <dsp:spPr>
        <a:xfrm>
          <a:off x="3248234" y="3551682"/>
          <a:ext cx="1733130" cy="944118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33450" rtl="0" eaLnBrk="1" latinLnBrk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dirty="0" smtClean="0">
              <a:latin typeface="Cambria" pitchFamily="18" charset="0"/>
            </a:rPr>
            <a:t>Self</a:t>
          </a:r>
        </a:p>
        <a:p>
          <a:pPr lvl="0" algn="ctr" defTabSz="933450" rtl="0" eaLnBrk="1" latinLnBrk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dirty="0" smtClean="0">
              <a:latin typeface="Cambria" pitchFamily="18" charset="0"/>
            </a:rPr>
            <a:t>Determination</a:t>
          </a:r>
        </a:p>
      </dsp:txBody>
      <dsp:txXfrm>
        <a:off x="3248234" y="3551682"/>
        <a:ext cx="1733130" cy="944118"/>
      </dsp:txXfrm>
    </dsp:sp>
    <dsp:sp modelId="{DDD59074-01B6-4935-814A-59EBFD4B42C1}">
      <dsp:nvSpPr>
        <dsp:cNvPr id="0" name=""/>
        <dsp:cNvSpPr/>
      </dsp:nvSpPr>
      <dsp:spPr>
        <a:xfrm>
          <a:off x="2971511" y="1814504"/>
          <a:ext cx="1386504" cy="1386504"/>
        </a:xfrm>
        <a:prstGeom prst="ellipse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tint val="100000"/>
                <a:shade val="100000"/>
                <a:satMod val="130000"/>
                <a:alpha val="75000"/>
              </a:schemeClr>
            </a:gs>
            <a:gs pos="100000">
              <a:schemeClr val="dk2">
                <a:alpha val="50000"/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93F77987-0CED-409D-9266-648F11BB3E46}">
      <dsp:nvSpPr>
        <dsp:cNvPr id="0" name=""/>
        <dsp:cNvSpPr/>
      </dsp:nvSpPr>
      <dsp:spPr>
        <a:xfrm>
          <a:off x="1226248" y="2441219"/>
          <a:ext cx="1642430" cy="1155420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33450" rtl="0" eaLnBrk="1" latinLnBrk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dirty="0" smtClean="0">
              <a:latin typeface="Cambria" pitchFamily="18" charset="0"/>
            </a:rPr>
            <a:t>Self</a:t>
          </a:r>
        </a:p>
        <a:p>
          <a:pPr lvl="0" algn="ctr" defTabSz="933450" rtl="0" eaLnBrk="1" latinLnBrk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dirty="0" smtClean="0">
              <a:latin typeface="Cambria" pitchFamily="18" charset="0"/>
            </a:rPr>
            <a:t>Control</a:t>
          </a:r>
        </a:p>
      </dsp:txBody>
      <dsp:txXfrm>
        <a:off x="1226248" y="2441219"/>
        <a:ext cx="1642430" cy="1155420"/>
      </dsp:txXfrm>
    </dsp:sp>
    <dsp:sp modelId="{8501DC02-574F-4B31-ADA5-D9E64271715B}">
      <dsp:nvSpPr>
        <dsp:cNvPr id="0" name=""/>
        <dsp:cNvSpPr/>
      </dsp:nvSpPr>
      <dsp:spPr>
        <a:xfrm>
          <a:off x="2971511" y="1294790"/>
          <a:ext cx="1386504" cy="1386504"/>
        </a:xfrm>
        <a:prstGeom prst="ellipse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tint val="100000"/>
                <a:shade val="100000"/>
                <a:satMod val="130000"/>
                <a:alpha val="75000"/>
              </a:schemeClr>
            </a:gs>
            <a:gs pos="100000">
              <a:schemeClr val="dk2">
                <a:alpha val="50000"/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85F8D38B-1F26-4EB0-85A2-83354A925983}">
      <dsp:nvSpPr>
        <dsp:cNvPr id="0" name=""/>
        <dsp:cNvSpPr/>
      </dsp:nvSpPr>
      <dsp:spPr>
        <a:xfrm>
          <a:off x="1226248" y="899159"/>
          <a:ext cx="1642430" cy="1155420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33450" rtl="0" eaLnBrk="1" latinLnBrk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dirty="0" smtClean="0">
              <a:latin typeface="Cambria" pitchFamily="18" charset="0"/>
            </a:rPr>
            <a:t>Academic </a:t>
          </a:r>
        </a:p>
        <a:p>
          <a:pPr lvl="0" algn="ctr" defTabSz="933450" rtl="0" eaLnBrk="1" latinLnBrk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dirty="0" smtClean="0">
              <a:latin typeface="Cambria" pitchFamily="18" charset="0"/>
            </a:rPr>
            <a:t>Efficacy</a:t>
          </a:r>
        </a:p>
      </dsp:txBody>
      <dsp:txXfrm>
        <a:off x="1226248" y="899159"/>
        <a:ext cx="1642430" cy="115542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C9AAC5F-3E4C-4153-B5CB-54241D5F0EF7}">
      <dsp:nvSpPr>
        <dsp:cNvPr id="0" name=""/>
        <dsp:cNvSpPr/>
      </dsp:nvSpPr>
      <dsp:spPr>
        <a:xfrm>
          <a:off x="2726932" y="197358"/>
          <a:ext cx="1547696" cy="154769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sz="2100" b="0" i="0" u="none" strike="noStrike" kern="1200" cap="none" normalizeH="0" baseline="0" dirty="0" smtClean="0">
              <a:ln/>
              <a:effectLst/>
              <a:latin typeface="Lucida Sans" pitchFamily="34" charset="0"/>
            </a:rPr>
            <a:t>Assess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sz="2100" b="0" i="0" u="none" strike="noStrike" kern="1200" cap="none" normalizeH="0" baseline="0" dirty="0" smtClean="0">
              <a:ln/>
              <a:effectLst/>
              <a:latin typeface="Lucida Sans" pitchFamily="34" charset="0"/>
            </a:rPr>
            <a:t>needs</a:t>
          </a:r>
        </a:p>
      </dsp:txBody>
      <dsp:txXfrm>
        <a:off x="2726932" y="197358"/>
        <a:ext cx="1547696" cy="1547696"/>
      </dsp:txXfrm>
    </dsp:sp>
    <dsp:sp modelId="{B334E1E1-CB90-46C6-AF3A-0C4420D648A3}">
      <dsp:nvSpPr>
        <dsp:cNvPr id="0" name=""/>
        <dsp:cNvSpPr/>
      </dsp:nvSpPr>
      <dsp:spPr>
        <a:xfrm>
          <a:off x="-361" y="99651"/>
          <a:ext cx="4372697" cy="4372697"/>
        </a:xfrm>
        <a:prstGeom prst="circularArrow">
          <a:avLst>
            <a:gd name="adj1" fmla="val 6902"/>
            <a:gd name="adj2" fmla="val 465342"/>
            <a:gd name="adj3" fmla="val 549458"/>
            <a:gd name="adj4" fmla="val 20585200"/>
            <a:gd name="adj5" fmla="val 8052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D1F95764-8588-48B3-9822-081BC1E2D691}">
      <dsp:nvSpPr>
        <dsp:cNvPr id="0" name=""/>
        <dsp:cNvSpPr/>
      </dsp:nvSpPr>
      <dsp:spPr>
        <a:xfrm>
          <a:off x="2726932" y="2826944"/>
          <a:ext cx="1547696" cy="154769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sz="2100" b="0" i="0" u="none" strike="noStrike" kern="1200" cap="none" normalizeH="0" baseline="0" dirty="0" smtClean="0">
              <a:ln/>
              <a:effectLst/>
              <a:latin typeface="Lucida Sans" pitchFamily="34" charset="0"/>
            </a:rPr>
            <a:t>Make a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sz="2100" b="0" i="0" u="none" strike="noStrike" kern="1200" cap="none" normalizeH="0" baseline="0" dirty="0" smtClean="0">
              <a:ln/>
              <a:effectLst/>
              <a:latin typeface="Lucida Sans" pitchFamily="34" charset="0"/>
            </a:rPr>
            <a:t>plan for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sz="2100" b="0" i="0" u="none" strike="noStrike" kern="1200" cap="none" normalizeH="0" baseline="0" dirty="0" smtClean="0">
              <a:ln/>
              <a:effectLst/>
              <a:latin typeface="Lucida Sans" pitchFamily="34" charset="0"/>
            </a:rPr>
            <a:t>change</a:t>
          </a:r>
        </a:p>
      </dsp:txBody>
      <dsp:txXfrm>
        <a:off x="2726932" y="2826944"/>
        <a:ext cx="1547696" cy="1547696"/>
      </dsp:txXfrm>
    </dsp:sp>
    <dsp:sp modelId="{3D5FB9DD-FDD2-4620-AA02-1F1E15072156}">
      <dsp:nvSpPr>
        <dsp:cNvPr id="0" name=""/>
        <dsp:cNvSpPr/>
      </dsp:nvSpPr>
      <dsp:spPr>
        <a:xfrm>
          <a:off x="-361" y="99651"/>
          <a:ext cx="4372697" cy="4372697"/>
        </a:xfrm>
        <a:prstGeom prst="circularArrow">
          <a:avLst>
            <a:gd name="adj1" fmla="val 6902"/>
            <a:gd name="adj2" fmla="val 465342"/>
            <a:gd name="adj3" fmla="val 5949458"/>
            <a:gd name="adj4" fmla="val 4385200"/>
            <a:gd name="adj5" fmla="val 8052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DA97902C-70E0-4CC6-92A8-88F2DC40E9FA}">
      <dsp:nvSpPr>
        <dsp:cNvPr id="0" name=""/>
        <dsp:cNvSpPr/>
      </dsp:nvSpPr>
      <dsp:spPr>
        <a:xfrm>
          <a:off x="97346" y="2826944"/>
          <a:ext cx="1547696" cy="154769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sz="2100" b="0" i="0" u="none" strike="noStrike" kern="1200" cap="none" normalizeH="0" baseline="0" dirty="0" smtClean="0">
              <a:ln/>
              <a:effectLst/>
              <a:latin typeface="Lucida Sans" pitchFamily="34" charset="0"/>
            </a:rPr>
            <a:t>Gather data while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sz="2100" b="0" i="0" u="none" strike="noStrike" kern="1200" cap="none" normalizeH="0" baseline="0" dirty="0" smtClean="0">
              <a:ln/>
              <a:effectLst/>
              <a:latin typeface="Lucida Sans" pitchFamily="34" charset="0"/>
            </a:rPr>
            <a:t>making the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sz="2100" b="0" i="0" u="none" strike="noStrike" kern="1200" cap="none" normalizeH="0" baseline="0" dirty="0" smtClean="0">
              <a:ln/>
              <a:effectLst/>
              <a:latin typeface="Lucida Sans" pitchFamily="34" charset="0"/>
            </a:rPr>
            <a:t>changes</a:t>
          </a:r>
        </a:p>
      </dsp:txBody>
      <dsp:txXfrm>
        <a:off x="97346" y="2826944"/>
        <a:ext cx="1547696" cy="1547696"/>
      </dsp:txXfrm>
    </dsp:sp>
    <dsp:sp modelId="{F39C2B40-26BA-4900-B307-E884617C893C}">
      <dsp:nvSpPr>
        <dsp:cNvPr id="0" name=""/>
        <dsp:cNvSpPr/>
      </dsp:nvSpPr>
      <dsp:spPr>
        <a:xfrm>
          <a:off x="-361" y="99651"/>
          <a:ext cx="4372697" cy="4372697"/>
        </a:xfrm>
        <a:prstGeom prst="circularArrow">
          <a:avLst>
            <a:gd name="adj1" fmla="val 6902"/>
            <a:gd name="adj2" fmla="val 465342"/>
            <a:gd name="adj3" fmla="val 11349458"/>
            <a:gd name="adj4" fmla="val 9785200"/>
            <a:gd name="adj5" fmla="val 8052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AFC0FB70-E415-4D5A-AD2C-A27E6A91B17F}">
      <dsp:nvSpPr>
        <dsp:cNvPr id="0" name=""/>
        <dsp:cNvSpPr/>
      </dsp:nvSpPr>
      <dsp:spPr>
        <a:xfrm>
          <a:off x="97346" y="197358"/>
          <a:ext cx="1547696" cy="154769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sz="2100" b="0" i="0" u="none" strike="noStrike" kern="1200" cap="none" normalizeH="0" baseline="0" dirty="0" smtClean="0">
              <a:ln/>
              <a:effectLst/>
              <a:latin typeface="Lucida Sans" pitchFamily="34" charset="0"/>
            </a:rPr>
            <a:t>Evaluate 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sz="2100" b="0" i="0" u="none" strike="noStrike" kern="1200" cap="none" normalizeH="0" baseline="0" dirty="0" smtClean="0">
              <a:ln/>
              <a:effectLst/>
              <a:latin typeface="Lucida Sans" pitchFamily="34" charset="0"/>
            </a:rPr>
            <a:t>&amp; refine the plan</a:t>
          </a:r>
        </a:p>
      </dsp:txBody>
      <dsp:txXfrm>
        <a:off x="97346" y="197358"/>
        <a:ext cx="1547696" cy="1547696"/>
      </dsp:txXfrm>
    </dsp:sp>
    <dsp:sp modelId="{F4D5D46C-780E-47A0-BD94-F8BC2342B290}">
      <dsp:nvSpPr>
        <dsp:cNvPr id="0" name=""/>
        <dsp:cNvSpPr/>
      </dsp:nvSpPr>
      <dsp:spPr>
        <a:xfrm>
          <a:off x="-361" y="99651"/>
          <a:ext cx="4372697" cy="4372697"/>
        </a:xfrm>
        <a:prstGeom prst="circularArrow">
          <a:avLst>
            <a:gd name="adj1" fmla="val 6902"/>
            <a:gd name="adj2" fmla="val 465342"/>
            <a:gd name="adj3" fmla="val 16749458"/>
            <a:gd name="adj4" fmla="val 15185200"/>
            <a:gd name="adj5" fmla="val 8052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ycle1">
  <dgm:title val=""/>
  <dgm:desc val=""/>
  <dgm:catLst>
    <dgm:cat type="cycle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alg type="cycle">
          <dgm:param type="stAng" val="0"/>
          <dgm:param type="spanAng" val="360"/>
        </dgm:alg>
      </dgm:if>
      <dgm:else name="Name2">
        <dgm:alg type="cycle">
          <dgm:param type="stAng" val="0"/>
          <dgm:param type="spanAng" val="-360"/>
        </dgm:alg>
      </dgm:else>
    </dgm:choose>
    <dgm:shape xmlns:r="http://schemas.openxmlformats.org/officeDocument/2006/relationships" r:blip="">
      <dgm:adjLst/>
    </dgm:shape>
    <dgm:presOf/>
    <dgm:choose name="Name3">
      <dgm:if name="Name4" func="var" arg="dir" op="equ" val="norm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if>
      <dgm:else name="Name5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 fact="-1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else>
    </dgm:choose>
    <dgm:ruleLst>
      <dgm:rule type="diam" val="INF" fact="NaN" max="NaN"/>
    </dgm:ruleLst>
    <dgm:forEach name="nodesForEach" axis="ch" ptType="node">
      <dgm:choose name="Name6">
        <dgm:if name="Name7" axis="par ch" ptType="doc node" func="cnt" op="gt" val="1">
          <dgm:layoutNode name="dummy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</dgm:if>
        <dgm:else name="Name8"/>
      </dgm:choose>
      <dgm:layoutNode name="node" styleLbl="revTx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Name11" axis="followSib" ptType="sibTrans" hideLastTrans="0" cnt="1">
            <dgm:layoutNode name="sibTrans" styleLbl="node1">
              <dgm:alg type="conn"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begPad"/>
                <dgm:constr type="endPad"/>
              </dgm:constrLst>
              <dgm:ruleLst/>
            </dgm:layoutNode>
          </dgm:forEach>
        </dgm:if>
        <dgm:else name="Name12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4820"/>
          </a:xfrm>
          <a:prstGeom prst="rect">
            <a:avLst/>
          </a:prstGeom>
        </p:spPr>
        <p:txBody>
          <a:bodyPr vert="horz" lIns="92302" tIns="46151" rIns="92302" bIns="46151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64820"/>
          </a:xfrm>
          <a:prstGeom prst="rect">
            <a:avLst/>
          </a:prstGeom>
        </p:spPr>
        <p:txBody>
          <a:bodyPr vert="horz" lIns="92302" tIns="46151" rIns="92302" bIns="46151" rtlCol="0"/>
          <a:lstStyle>
            <a:lvl1pPr algn="r">
              <a:defRPr sz="1200"/>
            </a:lvl1pPr>
          </a:lstStyle>
          <a:p>
            <a:fld id="{1AB731C6-ABE1-4225-8599-574D111CAD47}" type="datetimeFigureOut">
              <a:rPr lang="en-US" smtClean="0"/>
              <a:t>10/9/2013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2971800" cy="464820"/>
          </a:xfrm>
          <a:prstGeom prst="rect">
            <a:avLst/>
          </a:prstGeom>
        </p:spPr>
        <p:txBody>
          <a:bodyPr vert="horz" lIns="92302" tIns="46151" rIns="92302" bIns="46151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829967"/>
            <a:ext cx="2971800" cy="464820"/>
          </a:xfrm>
          <a:prstGeom prst="rect">
            <a:avLst/>
          </a:prstGeom>
        </p:spPr>
        <p:txBody>
          <a:bodyPr vert="horz" lIns="92302" tIns="46151" rIns="92302" bIns="46151" rtlCol="0" anchor="b"/>
          <a:lstStyle>
            <a:lvl1pPr algn="r">
              <a:defRPr sz="1200"/>
            </a:lvl1pPr>
          </a:lstStyle>
          <a:p>
            <a:fld id="{80B7C7FD-C7FE-49A5-8E72-888A88A4E65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442605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32" name="Picture 36" descr="PP_titlegraphic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791200" y="838200"/>
            <a:ext cx="2971800" cy="3733800"/>
          </a:xfrm>
        </p:spPr>
        <p:txBody>
          <a:bodyPr anchor="t"/>
          <a:lstStyle>
            <a:lvl1pPr>
              <a:defRPr sz="54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5791200" y="4648200"/>
            <a:ext cx="2971800" cy="1219200"/>
          </a:xfrm>
        </p:spPr>
        <p:txBody>
          <a:bodyPr/>
          <a:lstStyle>
            <a:lvl1pPr marL="0" indent="0">
              <a:lnSpc>
                <a:spcPct val="70000"/>
              </a:lnSpc>
              <a:buFontTx/>
              <a:buNone/>
              <a:defRPr sz="2000"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16098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38900" y="381000"/>
            <a:ext cx="1943100" cy="6172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381000"/>
            <a:ext cx="5676900" cy="6172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00567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99633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992579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447800"/>
            <a:ext cx="3810000" cy="5105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0" y="1447800"/>
            <a:ext cx="3810000" cy="5105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20626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59927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63229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113791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0674216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8264392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53" name="Picture 29" descr="PPcontentBKGD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381000"/>
            <a:ext cx="77724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447800"/>
            <a:ext cx="7772400" cy="510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052" name="Line 28"/>
          <p:cNvSpPr>
            <a:spLocks noChangeShapeType="1"/>
          </p:cNvSpPr>
          <p:nvPr/>
        </p:nvSpPr>
        <p:spPr bwMode="auto">
          <a:xfrm>
            <a:off x="685800" y="1295400"/>
            <a:ext cx="807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fontAlgn="base" hangingPunct="1">
        <a:lnSpc>
          <a:spcPct val="80000"/>
        </a:lnSpc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lnSpc>
          <a:spcPct val="80000"/>
        </a:lnSpc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URWGroteskTBolCon" charset="0"/>
          <a:ea typeface="ＭＳ Ｐゴシック" charset="0"/>
          <a:cs typeface="ＭＳ Ｐゴシック" charset="0"/>
        </a:defRPr>
      </a:lvl2pPr>
      <a:lvl3pPr algn="l" rtl="0" eaLnBrk="1" fontAlgn="base" hangingPunct="1">
        <a:lnSpc>
          <a:spcPct val="80000"/>
        </a:lnSpc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URWGroteskTBolCon" charset="0"/>
          <a:ea typeface="ＭＳ Ｐゴシック" charset="0"/>
          <a:cs typeface="ＭＳ Ｐゴシック" charset="0"/>
        </a:defRPr>
      </a:lvl3pPr>
      <a:lvl4pPr algn="l" rtl="0" eaLnBrk="1" fontAlgn="base" hangingPunct="1">
        <a:lnSpc>
          <a:spcPct val="80000"/>
        </a:lnSpc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URWGroteskTBolCon" charset="0"/>
          <a:ea typeface="ＭＳ Ｐゴシック" charset="0"/>
          <a:cs typeface="ＭＳ Ｐゴシック" charset="0"/>
        </a:defRPr>
      </a:lvl4pPr>
      <a:lvl5pPr algn="l" rtl="0" eaLnBrk="1" fontAlgn="base" hangingPunct="1">
        <a:lnSpc>
          <a:spcPct val="80000"/>
        </a:lnSpc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URWGroteskTBolCon" charset="0"/>
          <a:ea typeface="ＭＳ Ｐゴシック" charset="0"/>
          <a:cs typeface="ＭＳ Ｐゴシック" charset="0"/>
        </a:defRPr>
      </a:lvl5pPr>
      <a:lvl6pPr marL="457200" algn="l" rtl="0" eaLnBrk="1" fontAlgn="base" hangingPunct="1">
        <a:lnSpc>
          <a:spcPct val="80000"/>
        </a:lnSpc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URWGroteskTBolCon" charset="0"/>
          <a:ea typeface="ＭＳ Ｐゴシック" charset="0"/>
          <a:cs typeface="ＭＳ Ｐゴシック" charset="0"/>
        </a:defRPr>
      </a:lvl6pPr>
      <a:lvl7pPr marL="914400" algn="l" rtl="0" eaLnBrk="1" fontAlgn="base" hangingPunct="1">
        <a:lnSpc>
          <a:spcPct val="80000"/>
        </a:lnSpc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URWGroteskTBolCon" charset="0"/>
          <a:ea typeface="ＭＳ Ｐゴシック" charset="0"/>
          <a:cs typeface="ＭＳ Ｐゴシック" charset="0"/>
        </a:defRPr>
      </a:lvl7pPr>
      <a:lvl8pPr marL="1371600" algn="l" rtl="0" eaLnBrk="1" fontAlgn="base" hangingPunct="1">
        <a:lnSpc>
          <a:spcPct val="80000"/>
        </a:lnSpc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URWGroteskTBolCon" charset="0"/>
          <a:ea typeface="ＭＳ Ｐゴシック" charset="0"/>
          <a:cs typeface="ＭＳ Ｐゴシック" charset="0"/>
        </a:defRPr>
      </a:lvl8pPr>
      <a:lvl9pPr marL="1828800" algn="l" rtl="0" eaLnBrk="1" fontAlgn="base" hangingPunct="1">
        <a:lnSpc>
          <a:spcPct val="80000"/>
        </a:lnSpc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URWGroteskTBolCon" charset="0"/>
          <a:ea typeface="ＭＳ Ｐゴシック" charset="0"/>
          <a:cs typeface="ＭＳ Ｐゴシック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38800" y="838200"/>
            <a:ext cx="3200400" cy="3505200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US" sz="6000" dirty="0" smtClean="0">
                <a:latin typeface="Cambria" pitchFamily="18" charset="0"/>
              </a:rPr>
              <a:t>NU Data: </a:t>
            </a:r>
            <a:r>
              <a:rPr lang="en-US" sz="4000" dirty="0" smtClean="0">
                <a:latin typeface="Cambria" pitchFamily="18" charset="0"/>
              </a:rPr>
              <a:t>Building Data </a:t>
            </a:r>
            <a:r>
              <a:rPr lang="en-US" sz="4000" dirty="0" smtClean="0">
                <a:latin typeface="Cambria" pitchFamily="18" charset="0"/>
              </a:rPr>
              <a:t>Expertise </a:t>
            </a:r>
            <a:r>
              <a:rPr lang="en-US" sz="4000" dirty="0" smtClean="0">
                <a:latin typeface="Cambria" pitchFamily="18" charset="0"/>
              </a:rPr>
              <a:t>in Schools</a:t>
            </a:r>
            <a:r>
              <a:rPr lang="en-US" sz="2400" dirty="0" smtClean="0">
                <a:latin typeface="Cambria" pitchFamily="18" charset="0"/>
              </a:rPr>
              <a:t/>
            </a:r>
            <a:br>
              <a:rPr lang="en-US" sz="2400" dirty="0" smtClean="0">
                <a:latin typeface="Cambria" pitchFamily="18" charset="0"/>
              </a:rPr>
            </a:br>
            <a:r>
              <a:rPr lang="en-US" sz="2400" dirty="0" smtClean="0">
                <a:latin typeface="Cambria" pitchFamily="18" charset="0"/>
              </a:rPr>
              <a:t>             </a:t>
            </a:r>
            <a:br>
              <a:rPr lang="en-US" sz="2400" dirty="0" smtClean="0">
                <a:latin typeface="Cambria" pitchFamily="18" charset="0"/>
              </a:rPr>
            </a:br>
            <a:r>
              <a:rPr lang="en-US" sz="2400" dirty="0">
                <a:latin typeface="Cambria" pitchFamily="18" charset="0"/>
              </a:rPr>
              <a:t>	</a:t>
            </a:r>
            <a:r>
              <a:rPr lang="en-US" sz="2400" dirty="0" smtClean="0">
                <a:latin typeface="Cambria" pitchFamily="18" charset="0"/>
              </a:rPr>
              <a:t/>
            </a:r>
            <a:br>
              <a:rPr lang="en-US" sz="2400" dirty="0" smtClean="0">
                <a:latin typeface="Cambria" pitchFamily="18" charset="0"/>
              </a:rPr>
            </a:br>
            <a:r>
              <a:rPr lang="en-US" sz="2400" dirty="0">
                <a:latin typeface="Cambria" pitchFamily="18" charset="0"/>
              </a:rPr>
              <a:t>	</a:t>
            </a:r>
            <a:r>
              <a:rPr lang="en-US" sz="2400" dirty="0" smtClean="0">
                <a:latin typeface="Cambria" pitchFamily="18" charset="0"/>
              </a:rPr>
              <a:t> Seminar 1     </a:t>
            </a:r>
            <a:br>
              <a:rPr lang="en-US" sz="2400" dirty="0" smtClean="0">
                <a:latin typeface="Cambria" pitchFamily="18" charset="0"/>
              </a:rPr>
            </a:br>
            <a:r>
              <a:rPr lang="en-US" sz="2400" dirty="0">
                <a:latin typeface="Cambria" pitchFamily="18" charset="0"/>
              </a:rPr>
              <a:t> </a:t>
            </a:r>
            <a:r>
              <a:rPr lang="en-US" sz="2400" dirty="0" smtClean="0">
                <a:latin typeface="Cambria" pitchFamily="18" charset="0"/>
              </a:rPr>
              <a:t>            Orientation </a:t>
            </a:r>
            <a:endParaRPr lang="en-US" sz="2400" dirty="0">
              <a:latin typeface="Cambria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791200" y="5029200"/>
            <a:ext cx="2971800" cy="914400"/>
          </a:xfrm>
        </p:spPr>
        <p:txBody>
          <a:bodyPr/>
          <a:lstStyle/>
          <a:p>
            <a:r>
              <a:rPr lang="en-US" dirty="0" smtClean="0">
                <a:solidFill>
                  <a:schemeClr val="bg1"/>
                </a:solidFill>
                <a:latin typeface="Cambria" pitchFamily="18" charset="0"/>
              </a:rPr>
              <a:t>       Dr. Beth Doll</a:t>
            </a:r>
          </a:p>
        </p:txBody>
      </p:sp>
    </p:spTree>
    <p:extLst>
      <p:ext uri="{BB962C8B-B14F-4D97-AF65-F5344CB8AC3E}">
        <p14:creationId xmlns:p14="http://schemas.microsoft.com/office/powerpoint/2010/main" val="1633099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>
                <a:latin typeface="Cambria" pitchFamily="18" charset="0"/>
              </a:rPr>
              <a:t>What NU Data researchers will do …</a:t>
            </a:r>
            <a:endParaRPr lang="en-US" sz="3600" dirty="0">
              <a:latin typeface="Cambria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447800"/>
            <a:ext cx="7772400" cy="5105400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50000"/>
              </a:lnSpc>
              <a:buClrTx/>
            </a:pPr>
            <a:r>
              <a:rPr lang="en-US" dirty="0" smtClean="0">
                <a:latin typeface="Cambria" pitchFamily="18" charset="0"/>
              </a:rPr>
              <a:t>Provide guided </a:t>
            </a:r>
            <a:r>
              <a:rPr lang="en-US" dirty="0">
                <a:latin typeface="Cambria" pitchFamily="18" charset="0"/>
              </a:rPr>
              <a:t>practice </a:t>
            </a:r>
            <a:r>
              <a:rPr lang="en-US" dirty="0" smtClean="0">
                <a:latin typeface="Cambria" pitchFamily="18" charset="0"/>
              </a:rPr>
              <a:t>in diverse strategies for </a:t>
            </a:r>
            <a:r>
              <a:rPr lang="en-US" dirty="0">
                <a:latin typeface="Cambria" pitchFamily="18" charset="0"/>
              </a:rPr>
              <a:t>data use </a:t>
            </a:r>
            <a:r>
              <a:rPr lang="en-US" dirty="0" smtClean="0">
                <a:latin typeface="Cambria" pitchFamily="18" charset="0"/>
              </a:rPr>
              <a:t>and data-based decision-making (</a:t>
            </a:r>
            <a:r>
              <a:rPr lang="en-US" i="1" dirty="0" smtClean="0">
                <a:latin typeface="Cambria" pitchFamily="18" charset="0"/>
              </a:rPr>
              <a:t>Seminars and Site Visits</a:t>
            </a:r>
            <a:r>
              <a:rPr lang="en-US" dirty="0" smtClean="0">
                <a:latin typeface="Cambria" pitchFamily="18" charset="0"/>
              </a:rPr>
              <a:t>)</a:t>
            </a:r>
            <a:endParaRPr lang="en-US" dirty="0">
              <a:latin typeface="Cambria" pitchFamily="18" charset="0"/>
            </a:endParaRPr>
          </a:p>
          <a:p>
            <a:pPr>
              <a:lnSpc>
                <a:spcPct val="150000"/>
              </a:lnSpc>
              <a:buClrTx/>
            </a:pPr>
            <a:r>
              <a:rPr lang="en-US" dirty="0" smtClean="0">
                <a:latin typeface="Cambria" pitchFamily="18" charset="0"/>
              </a:rPr>
              <a:t>Coach teams as they practice data-based decision-making on their six student cases (</a:t>
            </a:r>
            <a:r>
              <a:rPr lang="en-US" i="1" dirty="0" smtClean="0">
                <a:latin typeface="Cambria" pitchFamily="18" charset="0"/>
              </a:rPr>
              <a:t>Check-Ins</a:t>
            </a:r>
            <a:r>
              <a:rPr lang="en-US" dirty="0" smtClean="0">
                <a:latin typeface="Cambria" pitchFamily="18" charset="0"/>
              </a:rPr>
              <a:t>)</a:t>
            </a:r>
            <a:endParaRPr lang="en-US" dirty="0">
              <a:latin typeface="Cambria" pitchFamily="18" charset="0"/>
            </a:endParaRPr>
          </a:p>
          <a:p>
            <a:pPr>
              <a:lnSpc>
                <a:spcPct val="150000"/>
              </a:lnSpc>
              <a:buClrTx/>
            </a:pPr>
            <a:r>
              <a:rPr lang="en-US" dirty="0" smtClean="0">
                <a:latin typeface="Cambria" pitchFamily="18" charset="0"/>
              </a:rPr>
              <a:t>Develop and refine web-based </a:t>
            </a:r>
            <a:r>
              <a:rPr lang="en-US" dirty="0">
                <a:latin typeface="Cambria" pitchFamily="18" charset="0"/>
              </a:rPr>
              <a:t>resources on data </a:t>
            </a:r>
            <a:r>
              <a:rPr lang="en-US" dirty="0" smtClean="0">
                <a:latin typeface="Cambria" pitchFamily="18" charset="0"/>
              </a:rPr>
              <a:t>use and </a:t>
            </a:r>
            <a:r>
              <a:rPr lang="en-US" dirty="0">
                <a:latin typeface="Cambria" pitchFamily="18" charset="0"/>
              </a:rPr>
              <a:t>data-based </a:t>
            </a:r>
            <a:r>
              <a:rPr lang="en-US" dirty="0" smtClean="0">
                <a:latin typeface="Cambria" pitchFamily="18" charset="0"/>
              </a:rPr>
              <a:t>decision-making that teams can use as ‘just-in-time’ references</a:t>
            </a:r>
            <a:endParaRPr lang="en-US" dirty="0">
              <a:latin typeface="Cambria" pitchFamily="18" charset="0"/>
            </a:endParaRPr>
          </a:p>
          <a:p>
            <a:pPr>
              <a:lnSpc>
                <a:spcPct val="150000"/>
              </a:lnSpc>
              <a:buClrTx/>
            </a:pPr>
            <a:r>
              <a:rPr lang="en-US" dirty="0" smtClean="0">
                <a:latin typeface="Cambria" pitchFamily="18" charset="0"/>
              </a:rPr>
              <a:t>Foster collegial </a:t>
            </a:r>
            <a:r>
              <a:rPr lang="en-US" dirty="0">
                <a:latin typeface="Cambria" pitchFamily="18" charset="0"/>
              </a:rPr>
              <a:t>networks </a:t>
            </a:r>
            <a:r>
              <a:rPr lang="en-US" dirty="0" smtClean="0">
                <a:latin typeface="Cambria" pitchFamily="18" charset="0"/>
              </a:rPr>
              <a:t>among the teams</a:t>
            </a:r>
            <a:endParaRPr lang="en-US" dirty="0">
              <a:latin typeface="Cambria" pitchFamily="18" charset="0"/>
            </a:endParaRPr>
          </a:p>
          <a:p>
            <a:pPr>
              <a:lnSpc>
                <a:spcPct val="150000"/>
              </a:lnSpc>
              <a:buClrTx/>
            </a:pPr>
            <a:r>
              <a:rPr lang="en-US" dirty="0" smtClean="0">
                <a:latin typeface="Cambria" pitchFamily="18" charset="0"/>
              </a:rPr>
              <a:t>Refine and improve the </a:t>
            </a:r>
            <a:r>
              <a:rPr lang="en-US" dirty="0">
                <a:latin typeface="Cambria" pitchFamily="18" charset="0"/>
              </a:rPr>
              <a:t>NU Data </a:t>
            </a:r>
            <a:r>
              <a:rPr lang="en-US" dirty="0" smtClean="0">
                <a:latin typeface="Cambria" pitchFamily="18" charset="0"/>
              </a:rPr>
              <a:t>program through a cycle of quantitative </a:t>
            </a:r>
            <a:r>
              <a:rPr lang="en-US" dirty="0">
                <a:latin typeface="Cambria" pitchFamily="18" charset="0"/>
              </a:rPr>
              <a:t>and qualitative </a:t>
            </a:r>
            <a:r>
              <a:rPr lang="en-US" dirty="0" smtClean="0">
                <a:latin typeface="Cambria" pitchFamily="18" charset="0"/>
              </a:rPr>
              <a:t>evaluation.</a:t>
            </a:r>
            <a:endParaRPr lang="en-US" dirty="0">
              <a:latin typeface="Cambr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157195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>
                <a:latin typeface="Cambria" pitchFamily="18" charset="0"/>
              </a:rPr>
              <a:t>Expected outcomes at the end of  the three year project:</a:t>
            </a:r>
            <a:endParaRPr lang="en-US" sz="3200" dirty="0">
              <a:latin typeface="Cambria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>
                <a:latin typeface="Cambria" pitchFamily="18" charset="0"/>
              </a:rPr>
              <a:t>An NU Data intervention manual </a:t>
            </a:r>
          </a:p>
          <a:p>
            <a:r>
              <a:rPr lang="en-US" dirty="0" smtClean="0">
                <a:latin typeface="Cambria" pitchFamily="18" charset="0"/>
              </a:rPr>
              <a:t>NU Data project materials including:</a:t>
            </a:r>
          </a:p>
          <a:p>
            <a:pPr lvl="1"/>
            <a:r>
              <a:rPr lang="en-US" sz="1900" i="1" dirty="0" smtClean="0">
                <a:latin typeface="Cambria" pitchFamily="18" charset="0"/>
              </a:rPr>
              <a:t>podcasted lectures</a:t>
            </a:r>
          </a:p>
          <a:p>
            <a:pPr lvl="1"/>
            <a:r>
              <a:rPr lang="en-US" sz="1900" i="1" dirty="0" smtClean="0">
                <a:latin typeface="Cambria" pitchFamily="18" charset="0"/>
              </a:rPr>
              <a:t>narrated PowerPoints</a:t>
            </a:r>
          </a:p>
          <a:p>
            <a:pPr lvl="1"/>
            <a:r>
              <a:rPr lang="en-US" sz="1900" i="1" dirty="0" smtClean="0">
                <a:latin typeface="Cambria" pitchFamily="18" charset="0"/>
              </a:rPr>
              <a:t>video </a:t>
            </a:r>
            <a:r>
              <a:rPr lang="en-US" sz="1900" i="1" dirty="0">
                <a:latin typeface="Cambria" pitchFamily="18" charset="0"/>
              </a:rPr>
              <a:t>examples of data-based </a:t>
            </a:r>
            <a:r>
              <a:rPr lang="en-US" sz="1900" i="1" dirty="0" smtClean="0">
                <a:latin typeface="Cambria" pitchFamily="18" charset="0"/>
              </a:rPr>
              <a:t>decision-making</a:t>
            </a:r>
          </a:p>
          <a:p>
            <a:pPr lvl="1"/>
            <a:r>
              <a:rPr lang="en-US" sz="1900" i="1" dirty="0" smtClean="0">
                <a:latin typeface="Cambria" pitchFamily="18" charset="0"/>
              </a:rPr>
              <a:t>case </a:t>
            </a:r>
            <a:r>
              <a:rPr lang="en-US" sz="1900" i="1" dirty="0">
                <a:latin typeface="Cambria" pitchFamily="18" charset="0"/>
              </a:rPr>
              <a:t>examples from the NU Data </a:t>
            </a:r>
            <a:r>
              <a:rPr lang="en-US" sz="1900" i="1" dirty="0" smtClean="0">
                <a:latin typeface="Cambria" pitchFamily="18" charset="0"/>
              </a:rPr>
              <a:t>participants</a:t>
            </a:r>
          </a:p>
          <a:p>
            <a:pPr lvl="1"/>
            <a:r>
              <a:rPr lang="en-US" sz="1900" i="1" dirty="0" smtClean="0">
                <a:latin typeface="Cambria" pitchFamily="18" charset="0"/>
              </a:rPr>
              <a:t>web-based </a:t>
            </a:r>
            <a:r>
              <a:rPr lang="en-US" sz="1900" i="1" dirty="0">
                <a:latin typeface="Cambria" pitchFamily="18" charset="0"/>
              </a:rPr>
              <a:t>ThinkAboutIt</a:t>
            </a:r>
            <a:r>
              <a:rPr lang="en-US" sz="1900" i="1" baseline="30000" dirty="0">
                <a:latin typeface="Cambria" pitchFamily="18" charset="0"/>
              </a:rPr>
              <a:t>©</a:t>
            </a:r>
            <a:r>
              <a:rPr lang="en-US" sz="1900" i="1" dirty="0">
                <a:latin typeface="Cambria" pitchFamily="18" charset="0"/>
              </a:rPr>
              <a:t> case </a:t>
            </a:r>
            <a:r>
              <a:rPr lang="en-US" sz="1900" i="1" dirty="0" smtClean="0">
                <a:latin typeface="Cambria" pitchFamily="18" charset="0"/>
              </a:rPr>
              <a:t>modules </a:t>
            </a:r>
            <a:endParaRPr lang="en-US" sz="1900" i="1" dirty="0">
              <a:latin typeface="Cambria" pitchFamily="18" charset="0"/>
            </a:endParaRPr>
          </a:p>
          <a:p>
            <a:r>
              <a:rPr lang="en-US" dirty="0" smtClean="0">
                <a:latin typeface="Cambria" pitchFamily="18" charset="0"/>
              </a:rPr>
              <a:t>Results describing </a:t>
            </a:r>
            <a:r>
              <a:rPr lang="en-US" dirty="0">
                <a:latin typeface="Cambria" pitchFamily="18" charset="0"/>
              </a:rPr>
              <a:t>the feasibility and usefulness of </a:t>
            </a:r>
            <a:r>
              <a:rPr lang="en-US" dirty="0" smtClean="0">
                <a:latin typeface="Cambria" pitchFamily="18" charset="0"/>
              </a:rPr>
              <a:t>NU Data</a:t>
            </a:r>
            <a:endParaRPr lang="en-US" dirty="0">
              <a:latin typeface="Cambria" pitchFamily="18" charset="0"/>
            </a:endParaRPr>
          </a:p>
          <a:p>
            <a:r>
              <a:rPr lang="en-US" dirty="0" smtClean="0">
                <a:latin typeface="Cambria" pitchFamily="18" charset="0"/>
              </a:rPr>
              <a:t>Field-tested measures </a:t>
            </a:r>
            <a:r>
              <a:rPr lang="en-US" dirty="0">
                <a:latin typeface="Cambria" pitchFamily="18" charset="0"/>
              </a:rPr>
              <a:t>that can be used to evaluate the effectiveness and feasibility of NU Data in a subsequent </a:t>
            </a:r>
            <a:r>
              <a:rPr lang="en-US" dirty="0" smtClean="0">
                <a:latin typeface="Cambria" pitchFamily="18" charset="0"/>
              </a:rPr>
              <a:t>proposal</a:t>
            </a:r>
            <a:endParaRPr lang="en-US" dirty="0">
              <a:latin typeface="Cambria" pitchFamily="18" charset="0"/>
            </a:endParaRPr>
          </a:p>
          <a:p>
            <a:r>
              <a:rPr lang="en-US" dirty="0" smtClean="0">
                <a:latin typeface="Cambria" pitchFamily="18" charset="0"/>
              </a:rPr>
              <a:t>Technical information about NU Data and the measures necessary to craft a solid research design for the next proposal</a:t>
            </a:r>
            <a:endParaRPr lang="en-US" dirty="0">
              <a:latin typeface="Cambr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94565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>
                <a:latin typeface="Cambria" pitchFamily="18" charset="0"/>
              </a:rPr>
              <a:t>NU Data is designed to strengthen six </a:t>
            </a:r>
            <a:br>
              <a:rPr lang="en-US" sz="3200" dirty="0" smtClean="0">
                <a:latin typeface="Cambria" pitchFamily="18" charset="0"/>
              </a:rPr>
            </a:br>
            <a:r>
              <a:rPr lang="en-US" sz="3200" dirty="0" smtClean="0">
                <a:latin typeface="Cambria" pitchFamily="18" charset="0"/>
              </a:rPr>
              <a:t>Data Pragmatics</a:t>
            </a:r>
            <a:r>
              <a:rPr lang="en-US" sz="3200" i="1" dirty="0" smtClean="0">
                <a:latin typeface="Cambria" pitchFamily="18" charset="0"/>
              </a:rPr>
              <a:t>:</a:t>
            </a:r>
            <a:endParaRPr lang="en-US" sz="3200" i="1" dirty="0">
              <a:latin typeface="Cambria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371600"/>
            <a:ext cx="7772400" cy="5105400"/>
          </a:xfrm>
        </p:spPr>
        <p:txBody>
          <a:bodyPr>
            <a:normAutofit/>
          </a:bodyPr>
          <a:lstStyle/>
          <a:p>
            <a:pPr marL="571500" indent="-457200">
              <a:lnSpc>
                <a:spcPct val="150000"/>
              </a:lnSpc>
              <a:buFont typeface="+mj-lt"/>
              <a:buAutoNum type="arabicPeriod"/>
            </a:pPr>
            <a:r>
              <a:rPr lang="en-US" dirty="0" smtClean="0">
                <a:latin typeface="Cambria" pitchFamily="18" charset="0"/>
              </a:rPr>
              <a:t>Knowing </a:t>
            </a:r>
            <a:r>
              <a:rPr lang="en-US" dirty="0">
                <a:latin typeface="Cambria" pitchFamily="18" charset="0"/>
              </a:rPr>
              <a:t>of a variety of ways to collect </a:t>
            </a:r>
            <a:r>
              <a:rPr lang="en-US" dirty="0" smtClean="0">
                <a:latin typeface="Cambria" pitchFamily="18" charset="0"/>
              </a:rPr>
              <a:t>data </a:t>
            </a:r>
            <a:endParaRPr lang="en-US" dirty="0">
              <a:latin typeface="Cambria" pitchFamily="18" charset="0"/>
            </a:endParaRPr>
          </a:p>
          <a:p>
            <a:pPr marL="571500" indent="-457200">
              <a:lnSpc>
                <a:spcPct val="150000"/>
              </a:lnSpc>
              <a:buFont typeface="+mj-lt"/>
              <a:buAutoNum type="arabicPeriod"/>
            </a:pPr>
            <a:r>
              <a:rPr lang="en-US" dirty="0" smtClean="0">
                <a:latin typeface="Cambria" pitchFamily="18" charset="0"/>
              </a:rPr>
              <a:t>Choosing </a:t>
            </a:r>
            <a:r>
              <a:rPr lang="en-US" dirty="0">
                <a:latin typeface="Cambria" pitchFamily="18" charset="0"/>
              </a:rPr>
              <a:t>the best data to </a:t>
            </a:r>
            <a:r>
              <a:rPr lang="en-US" dirty="0" smtClean="0">
                <a:latin typeface="Cambria" pitchFamily="18" charset="0"/>
              </a:rPr>
              <a:t>answer </a:t>
            </a:r>
            <a:r>
              <a:rPr lang="en-US" dirty="0">
                <a:latin typeface="Cambria" pitchFamily="18" charset="0"/>
              </a:rPr>
              <a:t>the team’s questions about a </a:t>
            </a:r>
            <a:r>
              <a:rPr lang="en-US" dirty="0" smtClean="0">
                <a:latin typeface="Cambria" pitchFamily="18" charset="0"/>
              </a:rPr>
              <a:t>student</a:t>
            </a:r>
            <a:endParaRPr lang="en-US" dirty="0">
              <a:latin typeface="Cambria" pitchFamily="18" charset="0"/>
            </a:endParaRPr>
          </a:p>
          <a:p>
            <a:pPr marL="571500" indent="-457200">
              <a:lnSpc>
                <a:spcPct val="150000"/>
              </a:lnSpc>
              <a:buFont typeface="+mj-lt"/>
              <a:buAutoNum type="arabicPeriod"/>
            </a:pPr>
            <a:r>
              <a:rPr lang="en-US" dirty="0" smtClean="0">
                <a:latin typeface="Cambria" pitchFamily="18" charset="0"/>
              </a:rPr>
              <a:t>Organizing </a:t>
            </a:r>
            <a:r>
              <a:rPr lang="en-US" dirty="0">
                <a:latin typeface="Cambria" pitchFamily="18" charset="0"/>
              </a:rPr>
              <a:t>and graphing the </a:t>
            </a:r>
            <a:r>
              <a:rPr lang="en-US" dirty="0" smtClean="0">
                <a:latin typeface="Cambria" pitchFamily="18" charset="0"/>
              </a:rPr>
              <a:t>data</a:t>
            </a:r>
            <a:endParaRPr lang="en-US" dirty="0">
              <a:latin typeface="Cambria" pitchFamily="18" charset="0"/>
            </a:endParaRPr>
          </a:p>
          <a:p>
            <a:pPr marL="571500" indent="-457200">
              <a:lnSpc>
                <a:spcPct val="150000"/>
              </a:lnSpc>
              <a:buFont typeface="+mj-lt"/>
              <a:buAutoNum type="arabicPeriod"/>
            </a:pPr>
            <a:r>
              <a:rPr lang="en-US" dirty="0" smtClean="0">
                <a:latin typeface="Cambria" pitchFamily="18" charset="0"/>
              </a:rPr>
              <a:t>Making </a:t>
            </a:r>
            <a:r>
              <a:rPr lang="en-US" dirty="0">
                <a:latin typeface="Cambria" pitchFamily="18" charset="0"/>
              </a:rPr>
              <a:t>sense of meaningful trends and differences in student </a:t>
            </a:r>
            <a:r>
              <a:rPr lang="en-US" dirty="0" smtClean="0">
                <a:latin typeface="Cambria" pitchFamily="18" charset="0"/>
              </a:rPr>
              <a:t>data</a:t>
            </a:r>
            <a:endParaRPr lang="en-US" dirty="0">
              <a:latin typeface="Cambria" pitchFamily="18" charset="0"/>
            </a:endParaRPr>
          </a:p>
          <a:p>
            <a:pPr marL="571500" indent="-457200">
              <a:lnSpc>
                <a:spcPct val="150000"/>
              </a:lnSpc>
              <a:buFont typeface="+mj-lt"/>
              <a:buAutoNum type="arabicPeriod"/>
            </a:pPr>
            <a:r>
              <a:rPr lang="en-US" dirty="0" smtClean="0">
                <a:latin typeface="Cambria" pitchFamily="18" charset="0"/>
              </a:rPr>
              <a:t>Using </a:t>
            </a:r>
            <a:r>
              <a:rPr lang="en-US" dirty="0">
                <a:latin typeface="Cambria" pitchFamily="18" charset="0"/>
              </a:rPr>
              <a:t>the data in team problem solving and </a:t>
            </a:r>
            <a:r>
              <a:rPr lang="en-US" dirty="0" smtClean="0">
                <a:latin typeface="Cambria" pitchFamily="18" charset="0"/>
              </a:rPr>
              <a:t>planning</a:t>
            </a:r>
            <a:endParaRPr lang="en-US" dirty="0">
              <a:latin typeface="Cambria" pitchFamily="18" charset="0"/>
            </a:endParaRPr>
          </a:p>
          <a:p>
            <a:pPr marL="571500" indent="-457200">
              <a:lnSpc>
                <a:spcPct val="150000"/>
              </a:lnSpc>
              <a:buFont typeface="+mj-lt"/>
              <a:buAutoNum type="arabicPeriod"/>
            </a:pPr>
            <a:r>
              <a:rPr lang="en-US" dirty="0" smtClean="0">
                <a:latin typeface="Cambria" pitchFamily="18" charset="0"/>
              </a:rPr>
              <a:t>Selecting interventions to use in </a:t>
            </a:r>
            <a:r>
              <a:rPr lang="en-US" dirty="0">
                <a:latin typeface="Cambria" pitchFamily="18" charset="0"/>
              </a:rPr>
              <a:t>response to the </a:t>
            </a:r>
            <a:r>
              <a:rPr lang="en-US" dirty="0" smtClean="0">
                <a:latin typeface="Cambria" pitchFamily="18" charset="0"/>
              </a:rPr>
              <a:t>data</a:t>
            </a:r>
            <a:endParaRPr lang="en-US" dirty="0">
              <a:latin typeface="Cambr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61793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Cambria" pitchFamily="18" charset="0"/>
              </a:rPr>
              <a:t>The NU Data project will….</a:t>
            </a:r>
            <a:endParaRPr lang="en-US" dirty="0">
              <a:latin typeface="Cambria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dirty="0" smtClean="0">
                <a:latin typeface="Cambria" pitchFamily="18" charset="0"/>
              </a:rPr>
              <a:t>Develop the NU Data professional development program</a:t>
            </a:r>
          </a:p>
          <a:p>
            <a:pPr>
              <a:lnSpc>
                <a:spcPct val="150000"/>
              </a:lnSpc>
            </a:pPr>
            <a:r>
              <a:rPr lang="en-US" dirty="0" smtClean="0">
                <a:latin typeface="Cambria" pitchFamily="18" charset="0"/>
              </a:rPr>
              <a:t>Prepare special education teams to use data based decision-making</a:t>
            </a:r>
          </a:p>
          <a:p>
            <a:pPr>
              <a:lnSpc>
                <a:spcPct val="150000"/>
              </a:lnSpc>
            </a:pPr>
            <a:r>
              <a:rPr lang="en-US" dirty="0" smtClean="0">
                <a:latin typeface="Cambria" pitchFamily="18" charset="0"/>
              </a:rPr>
              <a:t>Improve the academic achievement, behavioral success, and academic engagement of students with disabilities</a:t>
            </a:r>
          </a:p>
          <a:p>
            <a:pPr>
              <a:lnSpc>
                <a:spcPct val="150000"/>
              </a:lnSpc>
            </a:pPr>
            <a:r>
              <a:rPr lang="en-US" dirty="0">
                <a:latin typeface="Cambria" pitchFamily="18" charset="0"/>
              </a:rPr>
              <a:t>E</a:t>
            </a:r>
            <a:r>
              <a:rPr lang="en-US" dirty="0" smtClean="0">
                <a:latin typeface="Cambria" pitchFamily="18" charset="0"/>
              </a:rPr>
              <a:t>xamine </a:t>
            </a:r>
            <a:r>
              <a:rPr lang="en-US" dirty="0">
                <a:latin typeface="Cambria" pitchFamily="18" charset="0"/>
              </a:rPr>
              <a:t>the </a:t>
            </a:r>
            <a:r>
              <a:rPr lang="en-US" dirty="0" smtClean="0">
                <a:latin typeface="Cambria" pitchFamily="18" charset="0"/>
              </a:rPr>
              <a:t>program’s feasibility and impact</a:t>
            </a:r>
            <a:endParaRPr lang="en-US" dirty="0">
              <a:latin typeface="Cambr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03025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763588" y="277813"/>
            <a:ext cx="7847012" cy="911225"/>
          </a:xfrm>
        </p:spPr>
        <p:txBody>
          <a:bodyPr/>
          <a:lstStyle/>
          <a:p>
            <a:r>
              <a:rPr lang="en-US" sz="3200" dirty="0" smtClean="0">
                <a:latin typeface="Cambria" pitchFamily="18" charset="0"/>
              </a:rPr>
              <a:t>Problems may locate within students or within the school or family contexts</a:t>
            </a:r>
            <a:endParaRPr lang="en-US" sz="3200" dirty="0">
              <a:latin typeface="Cambria" pitchFamily="18" charset="0"/>
            </a:endParaRPr>
          </a:p>
        </p:txBody>
      </p:sp>
      <p:sp>
        <p:nvSpPr>
          <p:cNvPr id="15363" name="Text Box 3"/>
          <p:cNvSpPr txBox="1">
            <a:spLocks noChangeArrowheads="1"/>
          </p:cNvSpPr>
          <p:nvPr/>
        </p:nvSpPr>
        <p:spPr bwMode="auto">
          <a:xfrm>
            <a:off x="609600" y="2590800"/>
            <a:ext cx="8077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2400" dirty="0">
              <a:latin typeface="Cambria" pitchFamily="18" charset="0"/>
            </a:endParaRPr>
          </a:p>
        </p:txBody>
      </p:sp>
      <p:sp>
        <p:nvSpPr>
          <p:cNvPr id="15364" name="Text Box 4"/>
          <p:cNvSpPr txBox="1">
            <a:spLocks noChangeArrowheads="1"/>
          </p:cNvSpPr>
          <p:nvPr/>
        </p:nvSpPr>
        <p:spPr bwMode="auto">
          <a:xfrm>
            <a:off x="1066800" y="6019800"/>
            <a:ext cx="7772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endParaRPr lang="en-US" sz="2400" dirty="0">
              <a:latin typeface="Cambria" pitchFamily="18" charset="0"/>
            </a:endParaRPr>
          </a:p>
        </p:txBody>
      </p:sp>
      <p:pic>
        <p:nvPicPr>
          <p:cNvPr id="15365" name="Picture 5" descr="0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7400" y="1660742"/>
            <a:ext cx="4433888" cy="4495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366" name="Rectangle 6"/>
          <p:cNvSpPr>
            <a:spLocks noChangeArrowheads="1"/>
          </p:cNvSpPr>
          <p:nvPr/>
        </p:nvSpPr>
        <p:spPr bwMode="auto">
          <a:xfrm>
            <a:off x="3352800" y="6178463"/>
            <a:ext cx="2288896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hangingPunct="0"/>
            <a:r>
              <a:rPr lang="en-US" dirty="0">
                <a:latin typeface="Cambria" pitchFamily="18" charset="0"/>
              </a:rPr>
              <a:t>Pianta &amp; Walsh, 1996</a:t>
            </a:r>
          </a:p>
        </p:txBody>
      </p:sp>
    </p:spTree>
    <p:extLst>
      <p:ext uri="{BB962C8B-B14F-4D97-AF65-F5344CB8AC3E}">
        <p14:creationId xmlns:p14="http://schemas.microsoft.com/office/powerpoint/2010/main" val="29467521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924" name="Rectangle 4"/>
          <p:cNvSpPr>
            <a:spLocks noGrp="1" noChangeArrowheads="1"/>
          </p:cNvSpPr>
          <p:nvPr>
            <p:ph type="title"/>
          </p:nvPr>
        </p:nvSpPr>
        <p:spPr>
          <a:xfrm>
            <a:off x="228600" y="381000"/>
            <a:ext cx="8458200" cy="855662"/>
          </a:xfrm>
        </p:spPr>
        <p:txBody>
          <a:bodyPr/>
          <a:lstStyle/>
          <a:p>
            <a:r>
              <a:rPr lang="en-US" sz="2800" dirty="0" smtClean="0">
                <a:latin typeface="Cambria" pitchFamily="18" charset="0"/>
              </a:rPr>
              <a:t>Students’ school success emerges, in part, from the learning environments in which they are immersed </a:t>
            </a:r>
            <a:endParaRPr lang="en-US" sz="2800" dirty="0">
              <a:latin typeface="Cambria" pitchFamily="18" charset="0"/>
            </a:endParaRPr>
          </a:p>
        </p:txBody>
      </p:sp>
      <p:graphicFrame>
        <p:nvGraphicFramePr>
          <p:cNvPr id="2" name="Diagram 1"/>
          <p:cNvGraphicFramePr/>
          <p:nvPr>
            <p:extLst>
              <p:ext uri="{D42A27DB-BD31-4B8C-83A1-F6EECF244321}">
                <p14:modId xmlns:p14="http://schemas.microsoft.com/office/powerpoint/2010/main" val="43363807"/>
              </p:ext>
            </p:extLst>
          </p:nvPr>
        </p:nvGraphicFramePr>
        <p:xfrm>
          <a:off x="457200" y="1617663"/>
          <a:ext cx="8229600" cy="4495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8614700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381000"/>
            <a:ext cx="8305800" cy="990600"/>
          </a:xfrm>
        </p:spPr>
        <p:txBody>
          <a:bodyPr anchor="t"/>
          <a:lstStyle/>
          <a:p>
            <a:r>
              <a:rPr lang="en-US" sz="2900" dirty="0" smtClean="0">
                <a:latin typeface="Cambria" pitchFamily="18" charset="0"/>
              </a:rPr>
              <a:t>Data should document students’ achievement, behavior, or </a:t>
            </a:r>
            <a:r>
              <a:rPr lang="en-US" sz="2900" dirty="0" smtClean="0">
                <a:solidFill>
                  <a:srgbClr val="FF0000"/>
                </a:solidFill>
                <a:latin typeface="Cambria" pitchFamily="18" charset="0"/>
              </a:rPr>
              <a:t>academic engagement</a:t>
            </a:r>
            <a:r>
              <a:rPr lang="en-US" sz="2900" dirty="0" smtClean="0">
                <a:latin typeface="Cambria" pitchFamily="18" charset="0"/>
              </a:rPr>
              <a:t>.</a:t>
            </a:r>
            <a:endParaRPr lang="en-US" sz="2900" dirty="0">
              <a:latin typeface="Cambria" pitchFamily="18" charset="0"/>
            </a:endParaRPr>
          </a:p>
        </p:txBody>
      </p:sp>
      <p:sp>
        <p:nvSpPr>
          <p:cNvPr id="41991" name="Text Box 7"/>
          <p:cNvSpPr txBox="1">
            <a:spLocks noChangeArrowheads="1"/>
          </p:cNvSpPr>
          <p:nvPr/>
        </p:nvSpPr>
        <p:spPr bwMode="auto">
          <a:xfrm>
            <a:off x="1676400" y="5257800"/>
            <a:ext cx="6019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endParaRPr lang="en-US" dirty="0">
              <a:latin typeface="Cambria" pitchFamily="18" charset="0"/>
            </a:endParaRPr>
          </a:p>
        </p:txBody>
      </p:sp>
      <p:grpSp>
        <p:nvGrpSpPr>
          <p:cNvPr id="2" name="Group 1"/>
          <p:cNvGrpSpPr/>
          <p:nvPr/>
        </p:nvGrpSpPr>
        <p:grpSpPr>
          <a:xfrm>
            <a:off x="800100" y="2171700"/>
            <a:ext cx="7010400" cy="3581400"/>
            <a:chOff x="1219200" y="2286000"/>
            <a:chExt cx="7010400" cy="3581400"/>
          </a:xfrm>
        </p:grpSpPr>
        <p:sp>
          <p:nvSpPr>
            <p:cNvPr id="41987" name="AutoShape 3"/>
            <p:cNvSpPr>
              <a:spLocks noChangeArrowheads="1"/>
            </p:cNvSpPr>
            <p:nvPr/>
          </p:nvSpPr>
          <p:spPr bwMode="auto">
            <a:xfrm>
              <a:off x="1219200" y="4800600"/>
              <a:ext cx="7010400" cy="1066800"/>
            </a:xfrm>
            <a:prstGeom prst="cube">
              <a:avLst>
                <a:gd name="adj" fmla="val 25000"/>
              </a:avLst>
            </a:prstGeom>
            <a:solidFill>
              <a:srgbClr val="007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>
                <a:latin typeface="Cambria" pitchFamily="18" charset="0"/>
              </a:endParaRPr>
            </a:p>
          </p:txBody>
        </p:sp>
        <p:sp>
          <p:nvSpPr>
            <p:cNvPr id="41988" name="AutoShape 4"/>
            <p:cNvSpPr>
              <a:spLocks noChangeArrowheads="1"/>
            </p:cNvSpPr>
            <p:nvPr/>
          </p:nvSpPr>
          <p:spPr bwMode="auto">
            <a:xfrm>
              <a:off x="1790700" y="3962400"/>
              <a:ext cx="5867400" cy="1066800"/>
            </a:xfrm>
            <a:prstGeom prst="cube">
              <a:avLst>
                <a:gd name="adj" fmla="val 25000"/>
              </a:avLst>
            </a:prstGeom>
            <a:solidFill>
              <a:srgbClr val="99CC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>
                <a:latin typeface="Cambria" pitchFamily="18" charset="0"/>
              </a:endParaRPr>
            </a:p>
          </p:txBody>
        </p:sp>
        <p:sp>
          <p:nvSpPr>
            <p:cNvPr id="41989" name="AutoShape 5"/>
            <p:cNvSpPr>
              <a:spLocks noChangeArrowheads="1"/>
            </p:cNvSpPr>
            <p:nvPr/>
          </p:nvSpPr>
          <p:spPr bwMode="auto">
            <a:xfrm>
              <a:off x="2590800" y="3124200"/>
              <a:ext cx="4267200" cy="1066800"/>
            </a:xfrm>
            <a:prstGeom prst="cube">
              <a:avLst>
                <a:gd name="adj" fmla="val 25000"/>
              </a:avLst>
            </a:prstGeom>
            <a:solidFill>
              <a:srgbClr val="FFCC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>
                <a:latin typeface="Cambria" pitchFamily="18" charset="0"/>
              </a:endParaRPr>
            </a:p>
          </p:txBody>
        </p:sp>
        <p:sp>
          <p:nvSpPr>
            <p:cNvPr id="41990" name="AutoShape 6"/>
            <p:cNvSpPr>
              <a:spLocks noChangeArrowheads="1"/>
            </p:cNvSpPr>
            <p:nvPr/>
          </p:nvSpPr>
          <p:spPr bwMode="auto">
            <a:xfrm>
              <a:off x="3048000" y="2286000"/>
              <a:ext cx="3352800" cy="990600"/>
            </a:xfrm>
            <a:prstGeom prst="cube">
              <a:avLst>
                <a:gd name="adj" fmla="val 25000"/>
              </a:avLst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>
                <a:latin typeface="Cambria" pitchFamily="18" charset="0"/>
              </a:endParaRPr>
            </a:p>
          </p:txBody>
        </p:sp>
        <p:sp>
          <p:nvSpPr>
            <p:cNvPr id="41992" name="Text Box 8"/>
            <p:cNvSpPr txBox="1">
              <a:spLocks noChangeArrowheads="1"/>
            </p:cNvSpPr>
            <p:nvPr/>
          </p:nvSpPr>
          <p:spPr bwMode="auto">
            <a:xfrm>
              <a:off x="1333500" y="5181600"/>
              <a:ext cx="6781800" cy="4572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 sz="2400" b="1" dirty="0">
                  <a:latin typeface="Cambria" pitchFamily="18" charset="0"/>
                </a:rPr>
                <a:t>On Task</a:t>
              </a:r>
            </a:p>
          </p:txBody>
        </p:sp>
        <p:sp>
          <p:nvSpPr>
            <p:cNvPr id="41993" name="Text Box 9"/>
            <p:cNvSpPr txBox="1">
              <a:spLocks noChangeArrowheads="1"/>
            </p:cNvSpPr>
            <p:nvPr/>
          </p:nvSpPr>
          <p:spPr bwMode="auto">
            <a:xfrm>
              <a:off x="1981200" y="4471480"/>
              <a:ext cx="5486400" cy="38779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algn="ctr" eaLnBrk="0" hangingPunct="0">
                <a:lnSpc>
                  <a:spcPct val="80000"/>
                </a:lnSpc>
                <a:spcBef>
                  <a:spcPct val="50000"/>
                </a:spcBef>
              </a:pPr>
              <a:r>
                <a:rPr lang="en-US" sz="2400" b="1" dirty="0">
                  <a:latin typeface="Cambria" pitchFamily="18" charset="0"/>
                </a:rPr>
                <a:t>Concentrating</a:t>
              </a:r>
            </a:p>
          </p:txBody>
        </p:sp>
        <p:sp>
          <p:nvSpPr>
            <p:cNvPr id="41994" name="Text Box 10"/>
            <p:cNvSpPr txBox="1">
              <a:spLocks noChangeArrowheads="1"/>
            </p:cNvSpPr>
            <p:nvPr/>
          </p:nvSpPr>
          <p:spPr bwMode="auto">
            <a:xfrm>
              <a:off x="2394037" y="3628329"/>
              <a:ext cx="4648200" cy="3841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 eaLnBrk="0" hangingPunct="0">
                <a:lnSpc>
                  <a:spcPct val="80000"/>
                </a:lnSpc>
                <a:spcBef>
                  <a:spcPct val="50000"/>
                </a:spcBef>
              </a:pPr>
              <a:r>
                <a:rPr lang="en-US" sz="2400" b="1" dirty="0">
                  <a:latin typeface="Cambria" pitchFamily="18" charset="0"/>
                </a:rPr>
                <a:t>Belonging</a:t>
              </a:r>
            </a:p>
          </p:txBody>
        </p:sp>
        <p:sp>
          <p:nvSpPr>
            <p:cNvPr id="41995" name="Text Box 11"/>
            <p:cNvSpPr txBox="1">
              <a:spLocks noChangeArrowheads="1"/>
            </p:cNvSpPr>
            <p:nvPr/>
          </p:nvSpPr>
          <p:spPr bwMode="auto">
            <a:xfrm>
              <a:off x="3086100" y="2667000"/>
              <a:ext cx="3276600" cy="4572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 sz="2400" b="1" dirty="0">
                  <a:latin typeface="Cambria" pitchFamily="18" charset="0"/>
                </a:rPr>
                <a:t>Taking Charge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9267050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/>
          <p:cNvGraphicFramePr/>
          <p:nvPr>
            <p:extLst>
              <p:ext uri="{D42A27DB-BD31-4B8C-83A1-F6EECF244321}">
                <p14:modId xmlns:p14="http://schemas.microsoft.com/office/powerpoint/2010/main" val="2692074418"/>
              </p:ext>
            </p:extLst>
          </p:nvPr>
        </p:nvGraphicFramePr>
        <p:xfrm>
          <a:off x="2386013" y="1447800"/>
          <a:ext cx="4371975" cy="4572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6407" name="Text Box 23"/>
          <p:cNvSpPr txBox="1">
            <a:spLocks noChangeArrowheads="1"/>
          </p:cNvSpPr>
          <p:nvPr/>
        </p:nvSpPr>
        <p:spPr bwMode="auto">
          <a:xfrm>
            <a:off x="457200" y="457200"/>
            <a:ext cx="83820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3200" dirty="0" smtClean="0">
                <a:latin typeface="Cambria" pitchFamily="18" charset="0"/>
              </a:rPr>
              <a:t>Data-Based </a:t>
            </a:r>
            <a:r>
              <a:rPr lang="en-US" sz="3200" dirty="0">
                <a:latin typeface="Cambria" pitchFamily="18" charset="0"/>
              </a:rPr>
              <a:t>Problem-Solving</a:t>
            </a:r>
          </a:p>
        </p:txBody>
      </p:sp>
    </p:spTree>
    <p:extLst>
      <p:ext uri="{BB962C8B-B14F-4D97-AF65-F5344CB8AC3E}">
        <p14:creationId xmlns:p14="http://schemas.microsoft.com/office/powerpoint/2010/main" val="36429541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381000"/>
            <a:ext cx="7772400" cy="990600"/>
          </a:xfrm>
        </p:spPr>
        <p:txBody>
          <a:bodyPr/>
          <a:lstStyle/>
          <a:p>
            <a:r>
              <a:rPr lang="en-US" dirty="0" smtClean="0">
                <a:latin typeface="Cambria" pitchFamily="18" charset="0"/>
              </a:rPr>
              <a:t>    NU Data Participants</a:t>
            </a:r>
            <a:endParaRPr lang="en-US" dirty="0">
              <a:latin typeface="Cambria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371600"/>
            <a:ext cx="8153400" cy="5105400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n-US" sz="2100" dirty="0" smtClean="0">
                <a:latin typeface="Cambria" pitchFamily="18" charset="0"/>
              </a:rPr>
              <a:t>5 three-member special education teams</a:t>
            </a:r>
          </a:p>
          <a:p>
            <a:pPr lvl="1"/>
            <a:r>
              <a:rPr lang="en-US" sz="2100" dirty="0" smtClean="0">
                <a:latin typeface="Cambria" pitchFamily="18" charset="0"/>
              </a:rPr>
              <a:t>A total of 15 teams (45 team members) across Years 1, 2, and 3</a:t>
            </a:r>
          </a:p>
          <a:p>
            <a:pPr lvl="1">
              <a:buClr>
                <a:schemeClr val="accent4"/>
              </a:buClr>
            </a:pPr>
            <a:r>
              <a:rPr lang="en-US" sz="2100" dirty="0" smtClean="0">
                <a:latin typeface="Cambria" pitchFamily="18" charset="0"/>
              </a:rPr>
              <a:t>Teams include </a:t>
            </a:r>
            <a:r>
              <a:rPr lang="en-US" sz="2100" dirty="0">
                <a:latin typeface="Cambria" pitchFamily="18" charset="0"/>
              </a:rPr>
              <a:t>a special education teacher and two other school professionals who work together with students with disabilities</a:t>
            </a:r>
          </a:p>
          <a:p>
            <a:pPr lvl="1">
              <a:buClr>
                <a:schemeClr val="accent4"/>
              </a:buClr>
            </a:pPr>
            <a:r>
              <a:rPr lang="en-US" sz="2100" dirty="0" smtClean="0">
                <a:latin typeface="Cambria" pitchFamily="18" charset="0"/>
              </a:rPr>
              <a:t>Each </a:t>
            </a:r>
            <a:r>
              <a:rPr lang="en-US" sz="2100" dirty="0">
                <a:latin typeface="Cambria" pitchFamily="18" charset="0"/>
              </a:rPr>
              <a:t>school will decide who is on their </a:t>
            </a:r>
            <a:r>
              <a:rPr lang="en-US" sz="2100" dirty="0" smtClean="0">
                <a:latin typeface="Cambria" pitchFamily="18" charset="0"/>
              </a:rPr>
              <a:t>'team‘</a:t>
            </a:r>
          </a:p>
          <a:p>
            <a:pPr lvl="1">
              <a:buClr>
                <a:schemeClr val="accent4"/>
              </a:buClr>
            </a:pPr>
            <a:r>
              <a:rPr lang="en-US" sz="2100" dirty="0" smtClean="0">
                <a:latin typeface="Cambria" pitchFamily="18" charset="0"/>
              </a:rPr>
              <a:t>Four of the five teams must work outside of Lincoln / Omaha</a:t>
            </a:r>
          </a:p>
          <a:p>
            <a:pPr>
              <a:lnSpc>
                <a:spcPct val="150000"/>
              </a:lnSpc>
            </a:pPr>
            <a:r>
              <a:rPr lang="en-US" sz="2100" dirty="0" smtClean="0">
                <a:latin typeface="Cambria" pitchFamily="18" charset="0"/>
              </a:rPr>
              <a:t>Each team will try out their data-use strategies with at least six students with disabilities who </a:t>
            </a:r>
            <a:r>
              <a:rPr lang="en-US" sz="2100" dirty="0">
                <a:latin typeface="Cambria" pitchFamily="18" charset="0"/>
              </a:rPr>
              <a:t>will benefit from data-based problem </a:t>
            </a:r>
            <a:r>
              <a:rPr lang="en-US" sz="2100" dirty="0" smtClean="0">
                <a:latin typeface="Cambria" pitchFamily="18" charset="0"/>
              </a:rPr>
              <a:t>solving</a:t>
            </a:r>
            <a:endParaRPr lang="en-US" sz="2100" dirty="0">
              <a:latin typeface="Cambr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178413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Cambria" pitchFamily="18" charset="0"/>
              </a:rPr>
              <a:t>Year 3 Teams</a:t>
            </a:r>
            <a:endParaRPr lang="en-US" dirty="0">
              <a:latin typeface="Cambria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200000"/>
              </a:lnSpc>
            </a:pPr>
            <a:r>
              <a:rPr lang="en-US" dirty="0" smtClean="0">
                <a:latin typeface="Cambria" pitchFamily="18" charset="0"/>
              </a:rPr>
              <a:t>Beatrice Public Schools (Elementary)</a:t>
            </a:r>
          </a:p>
          <a:p>
            <a:pPr>
              <a:lnSpc>
                <a:spcPct val="200000"/>
              </a:lnSpc>
            </a:pPr>
            <a:r>
              <a:rPr lang="en-US" dirty="0" smtClean="0">
                <a:latin typeface="Cambria" pitchFamily="18" charset="0"/>
              </a:rPr>
              <a:t>Fremont Public Schools (Middle School)</a:t>
            </a:r>
          </a:p>
          <a:p>
            <a:pPr>
              <a:lnSpc>
                <a:spcPct val="200000"/>
              </a:lnSpc>
            </a:pPr>
            <a:r>
              <a:rPr lang="en-US" dirty="0" smtClean="0">
                <a:latin typeface="Cambria" pitchFamily="18" charset="0"/>
              </a:rPr>
              <a:t>Gibbon Public Schools (Elementary)</a:t>
            </a:r>
          </a:p>
          <a:p>
            <a:pPr>
              <a:lnSpc>
                <a:spcPct val="200000"/>
              </a:lnSpc>
            </a:pPr>
            <a:r>
              <a:rPr lang="en-US" dirty="0" smtClean="0">
                <a:latin typeface="Cambria" pitchFamily="18" charset="0"/>
              </a:rPr>
              <a:t>Seward Public Schools (High School)</a:t>
            </a:r>
          </a:p>
          <a:p>
            <a:pPr>
              <a:lnSpc>
                <a:spcPct val="200000"/>
              </a:lnSpc>
            </a:pPr>
            <a:r>
              <a:rPr lang="en-US" dirty="0" smtClean="0">
                <a:latin typeface="Cambria" pitchFamily="18" charset="0"/>
              </a:rPr>
              <a:t>Westside Community Schools (Middle School)</a:t>
            </a:r>
          </a:p>
        </p:txBody>
      </p:sp>
    </p:spTree>
    <p:extLst>
      <p:ext uri="{BB962C8B-B14F-4D97-AF65-F5344CB8AC3E}">
        <p14:creationId xmlns:p14="http://schemas.microsoft.com/office/powerpoint/2010/main" val="31110609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7620000" cy="990600"/>
          </a:xfrm>
        </p:spPr>
        <p:txBody>
          <a:bodyPr/>
          <a:lstStyle/>
          <a:p>
            <a:r>
              <a:rPr lang="en-US" sz="3600" dirty="0" smtClean="0">
                <a:latin typeface="Cambria" pitchFamily="18" charset="0"/>
              </a:rPr>
              <a:t>What participating teams will do…</a:t>
            </a:r>
            <a:endParaRPr lang="en-US" sz="3600" dirty="0">
              <a:latin typeface="Cambria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150000"/>
              </a:lnSpc>
            </a:pPr>
            <a:r>
              <a:rPr lang="en-US" sz="2400" dirty="0">
                <a:latin typeface="Cambria" pitchFamily="18" charset="0"/>
              </a:rPr>
              <a:t>Apply the principles of data collection in teams’ work with at least six students with </a:t>
            </a:r>
            <a:r>
              <a:rPr lang="en-US" sz="2400" dirty="0" smtClean="0">
                <a:latin typeface="Cambria" pitchFamily="18" charset="0"/>
              </a:rPr>
              <a:t>disabilities</a:t>
            </a:r>
            <a:endParaRPr lang="en-US" sz="2400" dirty="0">
              <a:latin typeface="Cambria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2400" dirty="0">
                <a:latin typeface="Cambria" pitchFamily="18" charset="0"/>
              </a:rPr>
              <a:t>Attend three face-to-face seminar meetings </a:t>
            </a:r>
            <a:endParaRPr lang="en-US" sz="2400" dirty="0" smtClean="0">
              <a:latin typeface="Cambria" pitchFamily="18" charset="0"/>
            </a:endParaRPr>
          </a:p>
          <a:p>
            <a:pPr lvl="1">
              <a:lnSpc>
                <a:spcPct val="110000"/>
              </a:lnSpc>
            </a:pPr>
            <a:r>
              <a:rPr lang="en-US" sz="2000" dirty="0" smtClean="0">
                <a:latin typeface="Cambria" pitchFamily="18" charset="0"/>
              </a:rPr>
              <a:t>beginning</a:t>
            </a:r>
            <a:r>
              <a:rPr lang="en-US" sz="2000" dirty="0">
                <a:latin typeface="Cambria" pitchFamily="18" charset="0"/>
              </a:rPr>
              <a:t>, mid-year, and end of </a:t>
            </a:r>
            <a:r>
              <a:rPr lang="en-US" sz="2000" dirty="0" smtClean="0">
                <a:latin typeface="Cambria" pitchFamily="18" charset="0"/>
              </a:rPr>
              <a:t>year</a:t>
            </a:r>
            <a:endParaRPr lang="en-US" sz="2000" dirty="0">
              <a:latin typeface="Cambria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2400" dirty="0">
                <a:latin typeface="Cambria" pitchFamily="18" charset="0"/>
              </a:rPr>
              <a:t>Access online resources as needed to support teams’ work with the </a:t>
            </a:r>
            <a:r>
              <a:rPr lang="en-US" sz="2400" dirty="0" smtClean="0">
                <a:latin typeface="Cambria" pitchFamily="18" charset="0"/>
              </a:rPr>
              <a:t>students</a:t>
            </a:r>
            <a:endParaRPr lang="en-US" sz="2400" dirty="0">
              <a:latin typeface="Cambria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2400" dirty="0">
                <a:latin typeface="Cambria" pitchFamily="18" charset="0"/>
              </a:rPr>
              <a:t>Participate in weekly peer and expert coaching on teams’ use of </a:t>
            </a:r>
            <a:r>
              <a:rPr lang="en-US" sz="2400" dirty="0" smtClean="0">
                <a:latin typeface="Cambria" pitchFamily="18" charset="0"/>
              </a:rPr>
              <a:t>data</a:t>
            </a:r>
            <a:endParaRPr lang="en-US" sz="2400" dirty="0">
              <a:latin typeface="Cambria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2400" dirty="0">
                <a:latin typeface="Cambria" pitchFamily="18" charset="0"/>
              </a:rPr>
              <a:t>Participate in the NU Data </a:t>
            </a:r>
            <a:r>
              <a:rPr lang="en-US" sz="2400" dirty="0" smtClean="0">
                <a:latin typeface="Cambria" pitchFamily="18" charset="0"/>
              </a:rPr>
              <a:t>evaluation</a:t>
            </a:r>
            <a:endParaRPr lang="en-US" sz="2200" dirty="0">
              <a:latin typeface="Cambr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411338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UNL1">
  <a:themeElements>
    <a:clrScheme name="Office Theme 1">
      <a:dk1>
        <a:srgbClr val="000000"/>
      </a:dk1>
      <a:lt1>
        <a:srgbClr val="FFFFFF"/>
      </a:lt1>
      <a:dk2>
        <a:srgbClr val="E51837"/>
      </a:dk2>
      <a:lt2>
        <a:srgbClr val="969696"/>
      </a:lt2>
      <a:accent1>
        <a:srgbClr val="FBDF53"/>
      </a:accent1>
      <a:accent2>
        <a:srgbClr val="FF8000"/>
      </a:accent2>
      <a:accent3>
        <a:srgbClr val="FFFFFF"/>
      </a:accent3>
      <a:accent4>
        <a:srgbClr val="000000"/>
      </a:accent4>
      <a:accent5>
        <a:srgbClr val="FDECB3"/>
      </a:accent5>
      <a:accent6>
        <a:srgbClr val="E77300"/>
      </a:accent6>
      <a:hlink>
        <a:srgbClr val="0000FF"/>
      </a:hlink>
      <a:folHlink>
        <a:srgbClr val="4C4C4C"/>
      </a:folHlink>
    </a:clrScheme>
    <a:fontScheme name="Office Theme">
      <a:majorFont>
        <a:latin typeface="URWGroteskTBolCon"/>
        <a:ea typeface="ＭＳ Ｐゴシック"/>
        <a:cs typeface="ＭＳ Ｐゴシック"/>
      </a:majorFont>
      <a:minorFont>
        <a:latin typeface="Minion Pro"/>
        <a:ea typeface="ＭＳ Ｐゴシック"/>
        <a:cs typeface="ＭＳ Ｐゴシック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Arial" charset="0"/>
            <a:ea typeface="ＭＳ Ｐゴシック" charset="0"/>
            <a:cs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Arial" charset="0"/>
            <a:ea typeface="ＭＳ Ｐゴシック" charset="0"/>
            <a:cs typeface="ＭＳ Ｐゴシック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E51837"/>
        </a:dk2>
        <a:lt2>
          <a:srgbClr val="969696"/>
        </a:lt2>
        <a:accent1>
          <a:srgbClr val="FBDF53"/>
        </a:accent1>
        <a:accent2>
          <a:srgbClr val="FF8000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7300"/>
        </a:accent6>
        <a:hlink>
          <a:srgbClr val="0000FF"/>
        </a:hlink>
        <a:folHlink>
          <a:srgbClr val="4C4C4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TC102455610[[fn=Autumn]]</Template>
  <TotalTime>625</TotalTime>
  <Words>567</Words>
  <Application>Microsoft Office PowerPoint</Application>
  <PresentationFormat>On-screen Show (4:3)</PresentationFormat>
  <Paragraphs>80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UNL1</vt:lpstr>
      <vt:lpstr>NU Data: Building Data Expertise in Schools                   Seminar 1                   Orientation </vt:lpstr>
      <vt:lpstr>The NU Data project will….</vt:lpstr>
      <vt:lpstr>Problems may locate within students or within the school or family contexts</vt:lpstr>
      <vt:lpstr>Students’ school success emerges, in part, from the learning environments in which they are immersed </vt:lpstr>
      <vt:lpstr>Data should document students’ achievement, behavior, or academic engagement.</vt:lpstr>
      <vt:lpstr>PowerPoint Presentation</vt:lpstr>
      <vt:lpstr>    NU Data Participants</vt:lpstr>
      <vt:lpstr>Year 3 Teams</vt:lpstr>
      <vt:lpstr>What participating teams will do…</vt:lpstr>
      <vt:lpstr>What NU Data researchers will do …</vt:lpstr>
      <vt:lpstr>Expected outcomes at the end of  the three year project:</vt:lpstr>
      <vt:lpstr>NU Data is designed to strengthen six  Data Pragmatics: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NU Data</dc:title>
  <dc:creator>Beth Doll</dc:creator>
  <cp:lastModifiedBy>Anne Thomas</cp:lastModifiedBy>
  <cp:revision>40</cp:revision>
  <cp:lastPrinted>2012-08-14T18:26:35Z</cp:lastPrinted>
  <dcterms:created xsi:type="dcterms:W3CDTF">2011-08-27T22:10:09Z</dcterms:created>
  <dcterms:modified xsi:type="dcterms:W3CDTF">2013-10-09T14:00:14Z</dcterms:modified>
</cp:coreProperties>
</file>